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77" r:id="rId4"/>
    <p:sldId id="268" r:id="rId5"/>
    <p:sldId id="281" r:id="rId6"/>
    <p:sldId id="265" r:id="rId7"/>
    <p:sldId id="287" r:id="rId8"/>
    <p:sldId id="275" r:id="rId9"/>
    <p:sldId id="282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5500"/>
    <a:srgbClr val="F8C0F4"/>
    <a:srgbClr val="FCC0C0"/>
    <a:srgbClr val="FDD1E8"/>
    <a:srgbClr val="F8EEF6"/>
    <a:srgbClr val="FFFFFF"/>
    <a:srgbClr val="FEACB4"/>
    <a:srgbClr val="F6C2CD"/>
    <a:srgbClr val="F0CCEC"/>
    <a:srgbClr val="F4E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sing Lin" userId="94e2b9e2540227ac" providerId="LiveId" clId="{EC97E9B2-055F-487E-AB71-0CFB9AC6DF21}"/>
    <pc:docChg chg="custSel modSld">
      <pc:chgData name="hsing Lin" userId="94e2b9e2540227ac" providerId="LiveId" clId="{EC97E9B2-055F-487E-AB71-0CFB9AC6DF21}" dt="2023-02-21T14:14:45.100" v="8" actId="14100"/>
      <pc:docMkLst>
        <pc:docMk/>
      </pc:docMkLst>
      <pc:sldChg chg="addSp delSp modSp mod">
        <pc:chgData name="hsing Lin" userId="94e2b9e2540227ac" providerId="LiveId" clId="{EC97E9B2-055F-487E-AB71-0CFB9AC6DF21}" dt="2023-02-21T14:14:45.100" v="8" actId="14100"/>
        <pc:sldMkLst>
          <pc:docMk/>
          <pc:sldMk cId="0" sldId="265"/>
        </pc:sldMkLst>
        <pc:picChg chg="mod">
          <ac:chgData name="hsing Lin" userId="94e2b9e2540227ac" providerId="LiveId" clId="{EC97E9B2-055F-487E-AB71-0CFB9AC6DF21}" dt="2023-02-21T14:13:46.035" v="2" actId="1076"/>
          <ac:picMkLst>
            <pc:docMk/>
            <pc:sldMk cId="0" sldId="265"/>
            <ac:picMk id="3" creationId="{0777D69F-81B1-10AB-742D-4B63A7B454AF}"/>
          </ac:picMkLst>
        </pc:picChg>
        <pc:picChg chg="del">
          <ac:chgData name="hsing Lin" userId="94e2b9e2540227ac" providerId="LiveId" clId="{EC97E9B2-055F-487E-AB71-0CFB9AC6DF21}" dt="2023-02-21T14:13:39.913" v="1" actId="478"/>
          <ac:picMkLst>
            <pc:docMk/>
            <pc:sldMk cId="0" sldId="265"/>
            <ac:picMk id="4" creationId="{8117CBBE-CF9A-C8E2-935C-8E5624654009}"/>
          </ac:picMkLst>
        </pc:picChg>
        <pc:picChg chg="add mod">
          <ac:chgData name="hsing Lin" userId="94e2b9e2540227ac" providerId="LiveId" clId="{EC97E9B2-055F-487E-AB71-0CFB9AC6DF21}" dt="2023-02-21T14:14:06.459" v="7" actId="1076"/>
          <ac:picMkLst>
            <pc:docMk/>
            <pc:sldMk cId="0" sldId="265"/>
            <ac:picMk id="14" creationId="{882C22BD-9D45-B9A5-2DC5-4950D3104346}"/>
          </ac:picMkLst>
        </pc:picChg>
        <pc:picChg chg="mod">
          <ac:chgData name="hsing Lin" userId="94e2b9e2540227ac" providerId="LiveId" clId="{EC97E9B2-055F-487E-AB71-0CFB9AC6DF21}" dt="2023-02-21T14:14:45.100" v="8" actId="14100"/>
          <ac:picMkLst>
            <pc:docMk/>
            <pc:sldMk cId="0" sldId="265"/>
            <ac:picMk id="1028" creationId="{C27DFB78-DD9F-3C91-E581-6CD36A24F52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C88B65-2761-4090-9F2F-AD158029816B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A72DBF5C-A4B1-4612-8BBF-03E0EE71820A}">
      <dgm:prSet phldrT="[文字]" custT="1"/>
      <dgm:spPr/>
      <dgm:t>
        <a:bodyPr/>
        <a:lstStyle/>
        <a:p>
          <a:r>
            <a: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</a:t>
          </a:r>
        </a:p>
      </dgm:t>
    </dgm:pt>
    <dgm:pt modelId="{72CABD69-3A7A-4208-A364-89BE5700EE00}" type="parTrans" cxnId="{F1DD7EA2-91B2-4668-B42B-F50FF31F8104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F9A0FA7-CB13-4024-B14D-E7BD63D000C7}" type="sibTrans" cxnId="{F1DD7EA2-91B2-4668-B42B-F50FF31F8104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EF2A3F-C66B-490B-9A08-BF15E05B597A}">
      <dgm:prSet phldrT="[文字]" custT="1"/>
      <dgm:spPr/>
      <dgm:t>
        <a:bodyPr/>
        <a:lstStyle/>
        <a:p>
          <a:r>
            <a: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電商</a:t>
          </a:r>
        </a:p>
      </dgm:t>
    </dgm:pt>
    <dgm:pt modelId="{31601F4C-5123-4AC3-BF02-16DBF5CC92E7}" type="parTrans" cxnId="{297191FB-728E-43AA-B4E0-26363E38E3AB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DA9466-B61E-4D4B-9FE5-D4B082E6803A}" type="sibTrans" cxnId="{297191FB-728E-43AA-B4E0-26363E38E3AB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C136E8-FEA7-4DAB-A711-F503F27781C5}">
      <dgm:prSet phldrT="[文字]" custT="1"/>
      <dgm:spPr/>
      <dgm:t>
        <a:bodyPr/>
        <a:lstStyle/>
        <a:p>
          <a:r>
            <a: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通路</a:t>
          </a:r>
        </a:p>
      </dgm:t>
    </dgm:pt>
    <dgm:pt modelId="{A408716F-E1D1-4756-92A7-530B191EF9E8}" type="parTrans" cxnId="{3DF78F5D-539D-40EE-9E51-0A7F38BD4604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48DC441-937A-423D-859C-568FB6D631F4}" type="sibTrans" cxnId="{3DF78F5D-539D-40EE-9E51-0A7F38BD4604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9B12186-6D25-4A75-954C-B737E69CF892}" type="pres">
      <dgm:prSet presAssocID="{83C88B65-2761-4090-9F2F-AD158029816B}" presName="compositeShape" presStyleCnt="0">
        <dgm:presLayoutVars>
          <dgm:chMax val="7"/>
          <dgm:dir/>
          <dgm:resizeHandles val="exact"/>
        </dgm:presLayoutVars>
      </dgm:prSet>
      <dgm:spPr/>
    </dgm:pt>
    <dgm:pt modelId="{49747F4A-2BA0-4BD2-85DB-9200A82C93FA}" type="pres">
      <dgm:prSet presAssocID="{A72DBF5C-A4B1-4612-8BBF-03E0EE71820A}" presName="circ1" presStyleLbl="vennNode1" presStyleIdx="0" presStyleCnt="3"/>
      <dgm:spPr/>
    </dgm:pt>
    <dgm:pt modelId="{E6E971C7-0A3D-4852-A06C-BC70C993452E}" type="pres">
      <dgm:prSet presAssocID="{A72DBF5C-A4B1-4612-8BBF-03E0EE71820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A160C5C-696B-4BEC-9475-C3C2173ED2B0}" type="pres">
      <dgm:prSet presAssocID="{E5EF2A3F-C66B-490B-9A08-BF15E05B597A}" presName="circ2" presStyleLbl="vennNode1" presStyleIdx="1" presStyleCnt="3"/>
      <dgm:spPr/>
    </dgm:pt>
    <dgm:pt modelId="{4210631E-6BC1-4265-8D61-389BD7393CF0}" type="pres">
      <dgm:prSet presAssocID="{E5EF2A3F-C66B-490B-9A08-BF15E05B597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53A7090-24ED-4FA9-AF23-90CF210618E8}" type="pres">
      <dgm:prSet presAssocID="{8AC136E8-FEA7-4DAB-A711-F503F27781C5}" presName="circ3" presStyleLbl="vennNode1" presStyleIdx="2" presStyleCnt="3"/>
      <dgm:spPr/>
    </dgm:pt>
    <dgm:pt modelId="{2E2EC48C-E89A-42F2-9F0E-37AA92709DEF}" type="pres">
      <dgm:prSet presAssocID="{8AC136E8-FEA7-4DAB-A711-F503F27781C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E31D90C-DE04-4A18-B5C2-87ED0F861652}" type="presOf" srcId="{E5EF2A3F-C66B-490B-9A08-BF15E05B597A}" destId="{4210631E-6BC1-4265-8D61-389BD7393CF0}" srcOrd="1" destOrd="0" presId="urn:microsoft.com/office/officeart/2005/8/layout/venn1"/>
    <dgm:cxn modelId="{EC1BAF37-8815-455C-91EF-B084DCA3DBE6}" type="presOf" srcId="{E5EF2A3F-C66B-490B-9A08-BF15E05B597A}" destId="{9A160C5C-696B-4BEC-9475-C3C2173ED2B0}" srcOrd="0" destOrd="0" presId="urn:microsoft.com/office/officeart/2005/8/layout/venn1"/>
    <dgm:cxn modelId="{3DF78F5D-539D-40EE-9E51-0A7F38BD4604}" srcId="{83C88B65-2761-4090-9F2F-AD158029816B}" destId="{8AC136E8-FEA7-4DAB-A711-F503F27781C5}" srcOrd="2" destOrd="0" parTransId="{A408716F-E1D1-4756-92A7-530B191EF9E8}" sibTransId="{648DC441-937A-423D-859C-568FB6D631F4}"/>
    <dgm:cxn modelId="{D3135464-3877-4DB9-B31D-28F088850589}" type="presOf" srcId="{8AC136E8-FEA7-4DAB-A711-F503F27781C5}" destId="{2E2EC48C-E89A-42F2-9F0E-37AA92709DEF}" srcOrd="1" destOrd="0" presId="urn:microsoft.com/office/officeart/2005/8/layout/venn1"/>
    <dgm:cxn modelId="{409B336F-CDA6-417E-93AA-0F30E4E40217}" type="presOf" srcId="{8AC136E8-FEA7-4DAB-A711-F503F27781C5}" destId="{453A7090-24ED-4FA9-AF23-90CF210618E8}" srcOrd="0" destOrd="0" presId="urn:microsoft.com/office/officeart/2005/8/layout/venn1"/>
    <dgm:cxn modelId="{B500A98D-58EA-4DDC-9080-A9E5BF4C698E}" type="presOf" srcId="{83C88B65-2761-4090-9F2F-AD158029816B}" destId="{09B12186-6D25-4A75-954C-B737E69CF892}" srcOrd="0" destOrd="0" presId="urn:microsoft.com/office/officeart/2005/8/layout/venn1"/>
    <dgm:cxn modelId="{F1DD7EA2-91B2-4668-B42B-F50FF31F8104}" srcId="{83C88B65-2761-4090-9F2F-AD158029816B}" destId="{A72DBF5C-A4B1-4612-8BBF-03E0EE71820A}" srcOrd="0" destOrd="0" parTransId="{72CABD69-3A7A-4208-A364-89BE5700EE00}" sibTransId="{9F9A0FA7-CB13-4024-B14D-E7BD63D000C7}"/>
    <dgm:cxn modelId="{0279CDB3-7802-4D97-9C26-CFD0772ECD4F}" type="presOf" srcId="{A72DBF5C-A4B1-4612-8BBF-03E0EE71820A}" destId="{49747F4A-2BA0-4BD2-85DB-9200A82C93FA}" srcOrd="0" destOrd="0" presId="urn:microsoft.com/office/officeart/2005/8/layout/venn1"/>
    <dgm:cxn modelId="{5CFE1EEE-7A7C-4DCC-9596-BEDED785B053}" type="presOf" srcId="{A72DBF5C-A4B1-4612-8BBF-03E0EE71820A}" destId="{E6E971C7-0A3D-4852-A06C-BC70C993452E}" srcOrd="1" destOrd="0" presId="urn:microsoft.com/office/officeart/2005/8/layout/venn1"/>
    <dgm:cxn modelId="{297191FB-728E-43AA-B4E0-26363E38E3AB}" srcId="{83C88B65-2761-4090-9F2F-AD158029816B}" destId="{E5EF2A3F-C66B-490B-9A08-BF15E05B597A}" srcOrd="1" destOrd="0" parTransId="{31601F4C-5123-4AC3-BF02-16DBF5CC92E7}" sibTransId="{DFDA9466-B61E-4D4B-9FE5-D4B082E6803A}"/>
    <dgm:cxn modelId="{4E2FDBDE-E8B9-4D85-89C2-E077D8B82973}" type="presParOf" srcId="{09B12186-6D25-4A75-954C-B737E69CF892}" destId="{49747F4A-2BA0-4BD2-85DB-9200A82C93FA}" srcOrd="0" destOrd="0" presId="urn:microsoft.com/office/officeart/2005/8/layout/venn1"/>
    <dgm:cxn modelId="{1EB5771A-7981-43A4-ACBE-2423659D55FA}" type="presParOf" srcId="{09B12186-6D25-4A75-954C-B737E69CF892}" destId="{E6E971C7-0A3D-4852-A06C-BC70C993452E}" srcOrd="1" destOrd="0" presId="urn:microsoft.com/office/officeart/2005/8/layout/venn1"/>
    <dgm:cxn modelId="{2F86BF08-89B7-44BE-BE31-AE7322278152}" type="presParOf" srcId="{09B12186-6D25-4A75-954C-B737E69CF892}" destId="{9A160C5C-696B-4BEC-9475-C3C2173ED2B0}" srcOrd="2" destOrd="0" presId="urn:microsoft.com/office/officeart/2005/8/layout/venn1"/>
    <dgm:cxn modelId="{D78C0CB3-AC55-4CF9-A809-0358D133EF33}" type="presParOf" srcId="{09B12186-6D25-4A75-954C-B737E69CF892}" destId="{4210631E-6BC1-4265-8D61-389BD7393CF0}" srcOrd="3" destOrd="0" presId="urn:microsoft.com/office/officeart/2005/8/layout/venn1"/>
    <dgm:cxn modelId="{7A652F81-7725-4B1C-B7A0-E2DF65F786F3}" type="presParOf" srcId="{09B12186-6D25-4A75-954C-B737E69CF892}" destId="{453A7090-24ED-4FA9-AF23-90CF210618E8}" srcOrd="4" destOrd="0" presId="urn:microsoft.com/office/officeart/2005/8/layout/venn1"/>
    <dgm:cxn modelId="{A7824842-1246-4346-965D-BB8CDB23DE7C}" type="presParOf" srcId="{09B12186-6D25-4A75-954C-B737E69CF892}" destId="{2E2EC48C-E89A-42F2-9F0E-37AA92709DE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47F4A-2BA0-4BD2-85DB-9200A82C93FA}">
      <dsp:nvSpPr>
        <dsp:cNvPr id="0" name=""/>
        <dsp:cNvSpPr/>
      </dsp:nvSpPr>
      <dsp:spPr>
        <a:xfrm>
          <a:off x="1284001" y="42039"/>
          <a:ext cx="2017896" cy="201789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</a:t>
          </a:r>
        </a:p>
      </dsp:txBody>
      <dsp:txXfrm>
        <a:off x="1553054" y="395171"/>
        <a:ext cx="1479790" cy="908053"/>
      </dsp:txXfrm>
    </dsp:sp>
    <dsp:sp modelId="{9A160C5C-696B-4BEC-9475-C3C2173ED2B0}">
      <dsp:nvSpPr>
        <dsp:cNvPr id="0" name=""/>
        <dsp:cNvSpPr/>
      </dsp:nvSpPr>
      <dsp:spPr>
        <a:xfrm>
          <a:off x="2012126" y="1303224"/>
          <a:ext cx="2017896" cy="201789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電商</a:t>
          </a:r>
        </a:p>
      </dsp:txBody>
      <dsp:txXfrm>
        <a:off x="2629266" y="1824514"/>
        <a:ext cx="1210737" cy="1109843"/>
      </dsp:txXfrm>
    </dsp:sp>
    <dsp:sp modelId="{453A7090-24ED-4FA9-AF23-90CF210618E8}">
      <dsp:nvSpPr>
        <dsp:cNvPr id="0" name=""/>
        <dsp:cNvSpPr/>
      </dsp:nvSpPr>
      <dsp:spPr>
        <a:xfrm>
          <a:off x="555877" y="1303224"/>
          <a:ext cx="2017896" cy="201789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通路</a:t>
          </a:r>
        </a:p>
      </dsp:txBody>
      <dsp:txXfrm>
        <a:off x="745895" y="1824514"/>
        <a:ext cx="1210737" cy="110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A3D21-C0C3-44ED-A2ED-675A58874599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C0593-D58A-4A45-9F46-A472F0B00F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90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aa1411667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aa1411667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b2829d3b0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b2829d3b0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765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b2829d3b0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b2829d3b0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8D3F3-668D-87DC-DFAF-95183370C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A13833-1037-B0B0-355B-19337D274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25A8E-30A1-4B0E-8A90-8E2E90D2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6023D0-756B-2396-CFE6-72A6BEFA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526C36-BCCB-CA06-B37F-974E6294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47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988B1-C69E-ECD1-A7A3-A3A5ACD6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0971AE-F609-6CDB-DA6A-6C5726C7D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07CFD3-E7F3-9FC8-4BA2-7798F4F0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A678E6-B315-9E7E-CE64-3714664C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62CB22-D5EB-9665-5C73-3C4C4E5A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16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B1407E3-BCDD-8B52-DD6B-7D04225F5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72B93C-79F5-AD0E-0A65-2181C6193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86F71E-1FEE-E40A-5DC8-50479E52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E7F776-0C6F-32C1-19DE-741B53227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832F31-3328-B749-A57F-DB885277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23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3498"/>
            <a:ext cx="12385299" cy="6966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0967" y="4076967"/>
            <a:ext cx="6312400" cy="14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67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0967" y="5510367"/>
            <a:ext cx="6312400" cy="634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562500" y="-42643"/>
            <a:ext cx="4791200" cy="69820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677333" y="568767"/>
            <a:ext cx="10831200" cy="6521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19277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329849" y="2341437"/>
            <a:ext cx="49308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968900" y="2341437"/>
            <a:ext cx="49308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968900" y="1859433"/>
            <a:ext cx="49308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6329833" y="1859433"/>
            <a:ext cx="49308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921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1"/>
          </p:nvPr>
        </p:nvSpPr>
        <p:spPr>
          <a:xfrm>
            <a:off x="3687867" y="2555667"/>
            <a:ext cx="34740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ubTitle" idx="2"/>
          </p:nvPr>
        </p:nvSpPr>
        <p:spPr>
          <a:xfrm>
            <a:off x="7767208" y="2555667"/>
            <a:ext cx="34740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3"/>
          </p:nvPr>
        </p:nvSpPr>
        <p:spPr>
          <a:xfrm>
            <a:off x="3687867" y="4992984"/>
            <a:ext cx="34740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4"/>
          </p:nvPr>
        </p:nvSpPr>
        <p:spPr>
          <a:xfrm>
            <a:off x="7767208" y="5021192"/>
            <a:ext cx="34740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ubTitle" idx="5"/>
          </p:nvPr>
        </p:nvSpPr>
        <p:spPr>
          <a:xfrm>
            <a:off x="3687867" y="2149267"/>
            <a:ext cx="3474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subTitle" idx="6"/>
          </p:nvPr>
        </p:nvSpPr>
        <p:spPr>
          <a:xfrm>
            <a:off x="7767208" y="2149267"/>
            <a:ext cx="3474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7"/>
          </p:nvPr>
        </p:nvSpPr>
        <p:spPr>
          <a:xfrm>
            <a:off x="3687867" y="4519800"/>
            <a:ext cx="3474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8"/>
          </p:nvPr>
        </p:nvSpPr>
        <p:spPr>
          <a:xfrm>
            <a:off x="7767208" y="4533133"/>
            <a:ext cx="34740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30"/>
          <p:cNvSpPr>
            <a:spLocks noGrp="1"/>
          </p:cNvSpPr>
          <p:nvPr>
            <p:ph type="pic" idx="9"/>
          </p:nvPr>
        </p:nvSpPr>
        <p:spPr>
          <a:xfrm>
            <a:off x="0" y="1535200"/>
            <a:ext cx="3556800" cy="5374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5105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10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1"/>
          </p:nvPr>
        </p:nvSpPr>
        <p:spPr>
          <a:xfrm>
            <a:off x="2580699" y="1888951"/>
            <a:ext cx="5451200" cy="9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2"/>
          </p:nvPr>
        </p:nvSpPr>
        <p:spPr>
          <a:xfrm>
            <a:off x="2580699" y="3447117"/>
            <a:ext cx="5451200" cy="9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3"/>
          </p:nvPr>
        </p:nvSpPr>
        <p:spPr>
          <a:xfrm>
            <a:off x="2580699" y="5198333"/>
            <a:ext cx="5451200" cy="9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4"/>
          </p:nvPr>
        </p:nvSpPr>
        <p:spPr>
          <a:xfrm>
            <a:off x="2580729" y="1526067"/>
            <a:ext cx="5451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933"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5"/>
          </p:nvPr>
        </p:nvSpPr>
        <p:spPr>
          <a:xfrm>
            <a:off x="2580703" y="3132384"/>
            <a:ext cx="5451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933"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6"/>
          </p:nvPr>
        </p:nvSpPr>
        <p:spPr>
          <a:xfrm>
            <a:off x="2580703" y="4845767"/>
            <a:ext cx="5451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933"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>
            <a:spLocks noGrp="1"/>
          </p:cNvSpPr>
          <p:nvPr>
            <p:ph type="pic" idx="7"/>
          </p:nvPr>
        </p:nvSpPr>
        <p:spPr>
          <a:xfrm>
            <a:off x="8066000" y="-18700"/>
            <a:ext cx="4126400" cy="6876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98019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>
            <a:spLocks noGrp="1"/>
          </p:cNvSpPr>
          <p:nvPr>
            <p:ph type="pic" idx="2"/>
          </p:nvPr>
        </p:nvSpPr>
        <p:spPr>
          <a:xfrm>
            <a:off x="5956833" y="-5567"/>
            <a:ext cx="6235200" cy="69496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>
            <a:spLocks noGrp="1"/>
          </p:cNvSpPr>
          <p:nvPr>
            <p:ph type="pic" idx="3"/>
          </p:nvPr>
        </p:nvSpPr>
        <p:spPr>
          <a:xfrm>
            <a:off x="983467" y="715633"/>
            <a:ext cx="10184800" cy="54508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951000" y="719333"/>
            <a:ext cx="99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rompt Light"/>
                <a:ea typeface="Prompt Light"/>
                <a:cs typeface="Prompt Light"/>
                <a:sym typeface="Promp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rompt Light"/>
                <a:ea typeface="Prompt Light"/>
                <a:cs typeface="Prompt Light"/>
                <a:sym typeface="Promp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rompt Light"/>
                <a:ea typeface="Prompt Light"/>
                <a:cs typeface="Prompt Light"/>
                <a:sym typeface="Promp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rompt Light"/>
                <a:ea typeface="Prompt Light"/>
                <a:cs typeface="Prompt Light"/>
                <a:sym typeface="Promp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rompt Light"/>
                <a:ea typeface="Prompt Light"/>
                <a:cs typeface="Prompt Light"/>
                <a:sym typeface="Promp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rompt Light"/>
                <a:ea typeface="Prompt Light"/>
                <a:cs typeface="Prompt Light"/>
                <a:sym typeface="Promp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rompt Light"/>
                <a:ea typeface="Prompt Light"/>
                <a:cs typeface="Prompt Light"/>
                <a:sym typeface="Promp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rompt Light"/>
                <a:ea typeface="Prompt Light"/>
                <a:cs typeface="Prompt Light"/>
                <a:sym typeface="Prompt Light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950967" y="1539333"/>
            <a:ext cx="9922800" cy="41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600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609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7"/>
          <p:cNvGrpSpPr/>
          <p:nvPr/>
        </p:nvGrpSpPr>
        <p:grpSpPr>
          <a:xfrm>
            <a:off x="-25666" y="-19200"/>
            <a:ext cx="12244033" cy="6926000"/>
            <a:chOff x="-19250" y="-14400"/>
            <a:chExt cx="9183025" cy="5194500"/>
          </a:xfrm>
        </p:grpSpPr>
        <p:cxnSp>
          <p:nvCxnSpPr>
            <p:cNvPr id="170" name="Google Shape;170;p27"/>
            <p:cNvCxnSpPr/>
            <p:nvPr/>
          </p:nvCxnSpPr>
          <p:spPr>
            <a:xfrm>
              <a:off x="-19250" y="539488"/>
              <a:ext cx="9182400" cy="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703013" y="7800"/>
              <a:ext cx="20400" cy="517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8420575" y="-14400"/>
              <a:ext cx="20400" cy="517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7"/>
            <p:cNvCxnSpPr/>
            <p:nvPr/>
          </p:nvCxnSpPr>
          <p:spPr>
            <a:xfrm>
              <a:off x="-18625" y="4606013"/>
              <a:ext cx="9182400" cy="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950967" y="73207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1355367" y="1807400"/>
            <a:ext cx="2648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2"/>
          </p:nvPr>
        </p:nvSpPr>
        <p:spPr>
          <a:xfrm>
            <a:off x="4772767" y="1807400"/>
            <a:ext cx="2648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3"/>
          </p:nvPr>
        </p:nvSpPr>
        <p:spPr>
          <a:xfrm>
            <a:off x="8190167" y="1807400"/>
            <a:ext cx="2648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1355367" y="3942800"/>
            <a:ext cx="2648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5"/>
          </p:nvPr>
        </p:nvSpPr>
        <p:spPr>
          <a:xfrm>
            <a:off x="4772767" y="3942800"/>
            <a:ext cx="2648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6"/>
          </p:nvPr>
        </p:nvSpPr>
        <p:spPr>
          <a:xfrm>
            <a:off x="8190167" y="3942800"/>
            <a:ext cx="2648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7"/>
          </p:nvPr>
        </p:nvSpPr>
        <p:spPr>
          <a:xfrm>
            <a:off x="1355367" y="22850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8"/>
          </p:nvPr>
        </p:nvSpPr>
        <p:spPr>
          <a:xfrm>
            <a:off x="4772767" y="22850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9"/>
          </p:nvPr>
        </p:nvSpPr>
        <p:spPr>
          <a:xfrm>
            <a:off x="1355367" y="4420400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13"/>
          </p:nvPr>
        </p:nvSpPr>
        <p:spPr>
          <a:xfrm>
            <a:off x="4772767" y="4420400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14"/>
          </p:nvPr>
        </p:nvSpPr>
        <p:spPr>
          <a:xfrm>
            <a:off x="8190163" y="4420400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15"/>
          </p:nvPr>
        </p:nvSpPr>
        <p:spPr>
          <a:xfrm>
            <a:off x="8190163" y="22850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535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2198817" y="2311200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"/>
          </p:nvPr>
        </p:nvSpPr>
        <p:spPr>
          <a:xfrm>
            <a:off x="7603717" y="5416967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3"/>
          </p:nvPr>
        </p:nvSpPr>
        <p:spPr>
          <a:xfrm>
            <a:off x="7568917" y="2311200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4"/>
          </p:nvPr>
        </p:nvSpPr>
        <p:spPr>
          <a:xfrm>
            <a:off x="2229084" y="3862700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5" hasCustomPrompt="1"/>
          </p:nvPr>
        </p:nvSpPr>
        <p:spPr>
          <a:xfrm>
            <a:off x="983651" y="1992184"/>
            <a:ext cx="12016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6" hasCustomPrompt="1"/>
          </p:nvPr>
        </p:nvSpPr>
        <p:spPr>
          <a:xfrm>
            <a:off x="6402117" y="3591933"/>
            <a:ext cx="12016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7" hasCustomPrompt="1"/>
          </p:nvPr>
        </p:nvSpPr>
        <p:spPr>
          <a:xfrm>
            <a:off x="6397584" y="1992184"/>
            <a:ext cx="12016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8" hasCustomPrompt="1"/>
          </p:nvPr>
        </p:nvSpPr>
        <p:spPr>
          <a:xfrm>
            <a:off x="983651" y="3661549"/>
            <a:ext cx="12016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9"/>
          </p:nvPr>
        </p:nvSpPr>
        <p:spPr>
          <a:xfrm>
            <a:off x="7599184" y="3863384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3"/>
          </p:nvPr>
        </p:nvSpPr>
        <p:spPr>
          <a:xfrm>
            <a:off x="2224584" y="5414900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4" hasCustomPrompt="1"/>
          </p:nvPr>
        </p:nvSpPr>
        <p:spPr>
          <a:xfrm>
            <a:off x="6402117" y="5102051"/>
            <a:ext cx="12016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5" hasCustomPrompt="1"/>
          </p:nvPr>
        </p:nvSpPr>
        <p:spPr>
          <a:xfrm>
            <a:off x="983651" y="5102149"/>
            <a:ext cx="12016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6"/>
          </p:nvPr>
        </p:nvSpPr>
        <p:spPr>
          <a:xfrm>
            <a:off x="2198817" y="1797600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7"/>
          </p:nvPr>
        </p:nvSpPr>
        <p:spPr>
          <a:xfrm>
            <a:off x="7568917" y="1798300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8"/>
          </p:nvPr>
        </p:nvSpPr>
        <p:spPr>
          <a:xfrm>
            <a:off x="7599183" y="3349767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9"/>
          </p:nvPr>
        </p:nvSpPr>
        <p:spPr>
          <a:xfrm>
            <a:off x="2229083" y="3349451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0"/>
          </p:nvPr>
        </p:nvSpPr>
        <p:spPr>
          <a:xfrm>
            <a:off x="7603716" y="4901917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21"/>
          </p:nvPr>
        </p:nvSpPr>
        <p:spPr>
          <a:xfrm>
            <a:off x="2224584" y="4901284"/>
            <a:ext cx="3600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Noto Serif Bengali"/>
                <a:ea typeface="Noto Serif Bengali"/>
                <a:cs typeface="Noto Serif Bengali"/>
                <a:sym typeface="Noto Serif Beng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3261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-19300" y="912167"/>
            <a:ext cx="2322400" cy="5966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7"/>
          <p:cNvSpPr>
            <a:spLocks noGrp="1"/>
          </p:cNvSpPr>
          <p:nvPr>
            <p:ph type="pic" idx="3"/>
          </p:nvPr>
        </p:nvSpPr>
        <p:spPr>
          <a:xfrm>
            <a:off x="5819000" y="447833"/>
            <a:ext cx="5991600" cy="60264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7"/>
          <p:cNvSpPr>
            <a:spLocks noGrp="1"/>
          </p:cNvSpPr>
          <p:nvPr>
            <p:ph type="pic" idx="4"/>
          </p:nvPr>
        </p:nvSpPr>
        <p:spPr>
          <a:xfrm>
            <a:off x="2310933" y="912167"/>
            <a:ext cx="8247600" cy="59668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3849233" y="1102084"/>
            <a:ext cx="5403200" cy="14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177033" y="2605133"/>
            <a:ext cx="6747600" cy="31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09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EE172-78AF-E1ED-A867-58949551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EE8F2E-9DA5-EE3D-63CD-37DDAC90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37F626-3BD7-3994-ABD3-D06F66DA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BD6E69-257A-AAC1-A06F-F6CF74AD2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94A6FE-46B7-FB89-C324-AA683C4C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44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9203E-4667-F018-D211-42A78760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7904A6-2B00-671D-65AC-C6A13389C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88EA20-4AF8-CE19-E873-22A78C34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AF5FA-693E-85CD-7207-B7D895E2B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3BFA45-2E99-416A-1C1B-DAEC685C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73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DA1D1-0005-3DCD-9C2C-6DE631C1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E8C9A4-9254-E375-5408-D581DB0B8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7A766F-6F87-3128-38A9-6309AE200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0889DF-5B32-F796-8FB7-26D48F421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244074-BAC7-9448-3BDD-336BCEEB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69A8B1-824D-34D1-C030-A544AE99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753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B55B31-4012-29D4-E1DE-EC71781B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B624A0-5BC2-AF41-AE72-1F8B493E9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B0CE99F-D2A4-9996-DB27-80B7B8E2F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84CE385-5E78-7888-856B-1B9A3D875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C1D171-7DA1-F10C-E9F4-6EBC9ADAD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043E949-F919-083F-E4F1-D41EF1AD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6B93772-4085-FC60-D212-A094D41B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7107811-5595-600A-D4A4-2BA43265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36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AD9A0-FD49-FB1D-4169-ED5479F6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18EC905-F288-E927-D465-382162AB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5FE1DA-0A3B-078B-762C-CB446A61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CA1ACC-9E55-9B51-5F12-A9DF1300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54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744AAF0-6A65-C938-3E34-FCA581E7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826FB36-2EA0-C7DC-0E9F-A9AC2F9D6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D1A7E6-D93F-73C3-3773-DE202F64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39E84-466F-7C0B-C693-B21A484D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C3DA2D-A37F-40E1-41A0-98E79FB5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444F34-0BB3-24A5-3741-7B435FAA5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24D0C2-5E9B-1B4F-4EDF-5D2318FE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AA24DC-EF26-0DFC-BA3E-5C0DFF21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BE2226-AC18-7545-FC25-2013841C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112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1C3EF-C5C5-A850-0AF0-0EA02FAF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2FA118C-E963-41BA-F880-1C1D301CF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E667581-755C-C7C9-9F44-01D27107D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AEB968-607E-92FF-9502-9D21912F7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281237-8D2D-77D0-707D-AC62DF8B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4FB472-2A65-15B5-493F-9888260C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42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D7F0B-0881-E72C-854F-05C71FA0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CB187-4080-61C6-6B0F-D58E5E0AE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BE77D0-10DF-621F-1EA6-6904684A8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B73835-E0FB-FD8A-BD7C-9F9366E9C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A6E2D1-9C24-2645-7192-3BC5C0D8E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F30FE-3D20-4682-A0F2-6795F6156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64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6" r:id="rId16"/>
    <p:sldLayoutId id="2147483667" r:id="rId17"/>
    <p:sldLayoutId id="2147483668" r:id="rId18"/>
    <p:sldLayoutId id="2147483670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ctrTitle"/>
          </p:nvPr>
        </p:nvSpPr>
        <p:spPr>
          <a:xfrm>
            <a:off x="1077500" y="2256556"/>
            <a:ext cx="6312400" cy="143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zh-TW" altLang="en-US" b="1" dirty="0">
                <a:solidFill>
                  <a:srgbClr val="F8EE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普</a:t>
            </a:r>
            <a:r>
              <a:rPr lang="zh-TW" altLang="en-US" b="1" dirty="0">
                <a:solidFill>
                  <a:srgbClr val="F0CC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雷</a:t>
            </a:r>
            <a:r>
              <a:rPr lang="zh-TW" altLang="en-US" b="1" dirty="0">
                <a:solidFill>
                  <a:srgbClr val="F8C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b="1" dirty="0">
                <a:solidFill>
                  <a:srgbClr val="FCC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</a:t>
            </a:r>
            <a:r>
              <a:rPr lang="zh-TW" altLang="en-US" b="1" dirty="0">
                <a:solidFill>
                  <a:srgbClr val="FEACB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</a:t>
            </a:r>
            <a:endParaRPr b="1" dirty="0">
              <a:solidFill>
                <a:srgbClr val="FEACB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7"/>
          <p:cNvSpPr txBox="1">
            <a:spLocks noGrp="1"/>
          </p:cNvSpPr>
          <p:nvPr>
            <p:ph type="subTitle" idx="1"/>
          </p:nvPr>
        </p:nvSpPr>
        <p:spPr>
          <a:xfrm>
            <a:off x="1113084" y="4019456"/>
            <a:ext cx="6312400" cy="187074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l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MSIT145</a:t>
            </a:r>
          </a:p>
          <a:p>
            <a:pPr marL="0" indent="0" algn="l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組長：林幸嫻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組員：何彥儀、蔡戌虔、莊志藝</a:t>
            </a:r>
            <a:endParaRPr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4" name="Google Shape;244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874" r="24874"/>
          <a:stretch/>
        </p:blipFill>
        <p:spPr>
          <a:xfrm>
            <a:off x="7861233" y="-42641"/>
            <a:ext cx="4492270" cy="6958242"/>
          </a:xfrm>
          <a:prstGeom prst="rect">
            <a:avLst/>
          </a:prstGeom>
        </p:spPr>
      </p:pic>
      <p:cxnSp>
        <p:nvCxnSpPr>
          <p:cNvPr id="245" name="Google Shape;245;p37"/>
          <p:cNvCxnSpPr/>
          <p:nvPr/>
        </p:nvCxnSpPr>
        <p:spPr>
          <a:xfrm>
            <a:off x="677333" y="-97867"/>
            <a:ext cx="0" cy="69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7"/>
          <p:cNvCxnSpPr/>
          <p:nvPr/>
        </p:nvCxnSpPr>
        <p:spPr>
          <a:xfrm>
            <a:off x="7861233" y="-57600"/>
            <a:ext cx="0" cy="697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37"/>
          <p:cNvSpPr/>
          <p:nvPr/>
        </p:nvSpPr>
        <p:spPr>
          <a:xfrm>
            <a:off x="0" y="1699900"/>
            <a:ext cx="679200" cy="3471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9" name="Google Shape;249;p37"/>
          <p:cNvGrpSpPr/>
          <p:nvPr/>
        </p:nvGrpSpPr>
        <p:grpSpPr>
          <a:xfrm rot="-5400000">
            <a:off x="37000" y="394467"/>
            <a:ext cx="598613" cy="134800"/>
            <a:chOff x="3385750" y="681975"/>
            <a:chExt cx="448960" cy="101100"/>
          </a:xfrm>
        </p:grpSpPr>
        <p:sp>
          <p:nvSpPr>
            <p:cNvPr id="250" name="Google Shape;250;p37"/>
            <p:cNvSpPr/>
            <p:nvPr/>
          </p:nvSpPr>
          <p:spPr>
            <a:xfrm>
              <a:off x="338575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355968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373361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91EB819-78B0-F687-7449-A8480A07B93E}"/>
              </a:ext>
            </a:extLst>
          </p:cNvPr>
          <p:cNvSpPr txBox="1"/>
          <p:nvPr/>
        </p:nvSpPr>
        <p:spPr>
          <a:xfrm>
            <a:off x="64958" y="1845898"/>
            <a:ext cx="553998" cy="15831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l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erif Bengali Light"/>
                <a:sym typeface="Noto Serif Bengali Light"/>
              </a:rPr>
              <a:t>資展國際</a:t>
            </a:r>
            <a:endParaRPr lang="en-US" altLang="zh-TW" sz="2000" dirty="0">
              <a:solidFill>
                <a:schemeClr val="l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erif Bengali Light"/>
              <a:sym typeface="Noto Serif Bengali Ligh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C70B07-CE2F-D4AA-178D-9C615719E452}"/>
              </a:ext>
            </a:extLst>
          </p:cNvPr>
          <p:cNvSpPr txBox="1"/>
          <p:nvPr/>
        </p:nvSpPr>
        <p:spPr>
          <a:xfrm>
            <a:off x="1" y="3446532"/>
            <a:ext cx="677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2023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/02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/24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/>
          <p:nvPr/>
        </p:nvSpPr>
        <p:spPr>
          <a:xfrm>
            <a:off x="1098251" y="1762784"/>
            <a:ext cx="972400" cy="972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267" name="Google Shape;267;p39"/>
          <p:cNvSpPr/>
          <p:nvPr/>
        </p:nvSpPr>
        <p:spPr>
          <a:xfrm>
            <a:off x="1102784" y="3325835"/>
            <a:ext cx="972400" cy="972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268" name="Google Shape;268;p39"/>
          <p:cNvSpPr/>
          <p:nvPr/>
        </p:nvSpPr>
        <p:spPr>
          <a:xfrm>
            <a:off x="1074600" y="4927851"/>
            <a:ext cx="972400" cy="972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269" name="Google Shape;269;p39"/>
          <p:cNvSpPr/>
          <p:nvPr/>
        </p:nvSpPr>
        <p:spPr>
          <a:xfrm>
            <a:off x="6488533" y="4927818"/>
            <a:ext cx="972400" cy="972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270" name="Google Shape;270;p39"/>
          <p:cNvSpPr/>
          <p:nvPr/>
        </p:nvSpPr>
        <p:spPr>
          <a:xfrm>
            <a:off x="6516717" y="3268501"/>
            <a:ext cx="972400" cy="972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271" name="Google Shape;271;p39"/>
          <p:cNvSpPr/>
          <p:nvPr/>
        </p:nvSpPr>
        <p:spPr>
          <a:xfrm>
            <a:off x="6516717" y="1762767"/>
            <a:ext cx="972400" cy="972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800" b="1" dirty="0">
                <a:solidFill>
                  <a:schemeClr val="bg1"/>
                </a:solidFill>
              </a:rPr>
              <a:t>Agenda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77" name="Google Shape;277;p39"/>
          <p:cNvSpPr txBox="1">
            <a:spLocks noGrp="1"/>
          </p:cNvSpPr>
          <p:nvPr>
            <p:ph type="title" idx="5"/>
          </p:nvPr>
        </p:nvSpPr>
        <p:spPr>
          <a:xfrm>
            <a:off x="983651" y="1992184"/>
            <a:ext cx="12016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/>
              <a:t>1</a:t>
            </a:r>
            <a:endParaRPr b="1"/>
          </a:p>
        </p:txBody>
      </p:sp>
      <p:sp>
        <p:nvSpPr>
          <p:cNvPr id="278" name="Google Shape;278;p39"/>
          <p:cNvSpPr txBox="1">
            <a:spLocks noGrp="1"/>
          </p:cNvSpPr>
          <p:nvPr>
            <p:ph type="title" idx="6"/>
          </p:nvPr>
        </p:nvSpPr>
        <p:spPr>
          <a:xfrm>
            <a:off x="6402117" y="3517677"/>
            <a:ext cx="12016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5</a:t>
            </a:r>
            <a:endParaRPr b="1" dirty="0"/>
          </a:p>
        </p:txBody>
      </p:sp>
      <p:sp>
        <p:nvSpPr>
          <p:cNvPr id="279" name="Google Shape;279;p39"/>
          <p:cNvSpPr txBox="1">
            <a:spLocks noGrp="1"/>
          </p:cNvSpPr>
          <p:nvPr>
            <p:ph type="title" idx="7"/>
          </p:nvPr>
        </p:nvSpPr>
        <p:spPr>
          <a:xfrm>
            <a:off x="6397584" y="1992184"/>
            <a:ext cx="12016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/>
              <a:t>4</a:t>
            </a:r>
            <a:endParaRPr b="1"/>
          </a:p>
        </p:txBody>
      </p:sp>
      <p:sp>
        <p:nvSpPr>
          <p:cNvPr id="280" name="Google Shape;280;p39"/>
          <p:cNvSpPr txBox="1">
            <a:spLocks noGrp="1"/>
          </p:cNvSpPr>
          <p:nvPr>
            <p:ph type="title" idx="8"/>
          </p:nvPr>
        </p:nvSpPr>
        <p:spPr>
          <a:xfrm>
            <a:off x="983651" y="3587293"/>
            <a:ext cx="12016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2</a:t>
            </a:r>
            <a:endParaRPr b="1" dirty="0"/>
          </a:p>
        </p:txBody>
      </p:sp>
      <p:sp>
        <p:nvSpPr>
          <p:cNvPr id="283" name="Google Shape;283;p39"/>
          <p:cNvSpPr txBox="1">
            <a:spLocks noGrp="1"/>
          </p:cNvSpPr>
          <p:nvPr>
            <p:ph type="title" idx="14"/>
          </p:nvPr>
        </p:nvSpPr>
        <p:spPr>
          <a:xfrm>
            <a:off x="6378466" y="5157185"/>
            <a:ext cx="12016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/>
              <a:t>6</a:t>
            </a:r>
            <a:endParaRPr b="1"/>
          </a:p>
        </p:txBody>
      </p:sp>
      <p:sp>
        <p:nvSpPr>
          <p:cNvPr id="284" name="Google Shape;284;p39"/>
          <p:cNvSpPr txBox="1">
            <a:spLocks noGrp="1"/>
          </p:cNvSpPr>
          <p:nvPr>
            <p:ph type="title" idx="15"/>
          </p:nvPr>
        </p:nvSpPr>
        <p:spPr>
          <a:xfrm>
            <a:off x="960000" y="5157283"/>
            <a:ext cx="12016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3</a:t>
            </a:r>
            <a:endParaRPr b="1" dirty="0"/>
          </a:p>
        </p:txBody>
      </p:sp>
      <p:sp>
        <p:nvSpPr>
          <p:cNvPr id="285" name="Google Shape;285;p39"/>
          <p:cNvSpPr txBox="1">
            <a:spLocks noGrp="1"/>
          </p:cNvSpPr>
          <p:nvPr>
            <p:ph type="subTitle" idx="16"/>
          </p:nvPr>
        </p:nvSpPr>
        <p:spPr>
          <a:xfrm>
            <a:off x="2226701" y="2116382"/>
            <a:ext cx="36004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zh-TW" altLang="en-US" sz="3600" b="1" dirty="0"/>
              <a:t>專題簡介</a:t>
            </a:r>
            <a:endParaRPr lang="en-US" sz="3600" b="1" dirty="0"/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17"/>
          </p:nvPr>
        </p:nvSpPr>
        <p:spPr>
          <a:xfrm>
            <a:off x="7596801" y="2117082"/>
            <a:ext cx="36004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zh-TW" altLang="en-US" sz="3600" b="1" dirty="0"/>
              <a:t>編譯語言及技術</a:t>
            </a:r>
            <a:endParaRPr sz="3600" b="1" dirty="0"/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18"/>
          </p:nvPr>
        </p:nvSpPr>
        <p:spPr>
          <a:xfrm>
            <a:off x="7555351" y="3642159"/>
            <a:ext cx="36004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zh-TW" altLang="en-US" sz="3600" b="1" dirty="0"/>
              <a:t>資料庫設計</a:t>
            </a:r>
            <a:endParaRPr sz="3600" b="1" dirty="0"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19"/>
          </p:nvPr>
        </p:nvSpPr>
        <p:spPr>
          <a:xfrm>
            <a:off x="2185251" y="3641843"/>
            <a:ext cx="36004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zh-TW" altLang="en-US" sz="3600" b="1" dirty="0"/>
              <a:t>網站規劃及架構</a:t>
            </a:r>
            <a:endParaRPr sz="3600" b="1" dirty="0"/>
          </a:p>
        </p:txBody>
      </p:sp>
      <p:sp>
        <p:nvSpPr>
          <p:cNvPr id="289" name="Google Shape;289;p39"/>
          <p:cNvSpPr txBox="1">
            <a:spLocks noGrp="1"/>
          </p:cNvSpPr>
          <p:nvPr>
            <p:ph type="subTitle" idx="20"/>
          </p:nvPr>
        </p:nvSpPr>
        <p:spPr>
          <a:xfrm>
            <a:off x="7607949" y="5275833"/>
            <a:ext cx="36004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sz="3600" b="1" dirty="0"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21"/>
          </p:nvPr>
        </p:nvSpPr>
        <p:spPr>
          <a:xfrm>
            <a:off x="2228817" y="5275200"/>
            <a:ext cx="3600400" cy="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</a:t>
            </a:r>
            <a:endParaRPr sz="3600" b="1" dirty="0"/>
          </a:p>
        </p:txBody>
      </p:sp>
      <p:cxnSp>
        <p:nvCxnSpPr>
          <p:cNvPr id="291" name="Google Shape;291;p39"/>
          <p:cNvCxnSpPr/>
          <p:nvPr/>
        </p:nvCxnSpPr>
        <p:spPr>
          <a:xfrm>
            <a:off x="-5183" y="2963967"/>
            <a:ext cx="12216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9"/>
          <p:cNvCxnSpPr/>
          <p:nvPr/>
        </p:nvCxnSpPr>
        <p:spPr>
          <a:xfrm>
            <a:off x="-18816" y="46376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9"/>
          <p:cNvCxnSpPr/>
          <p:nvPr/>
        </p:nvCxnSpPr>
        <p:spPr>
          <a:xfrm>
            <a:off x="6817" y="62944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81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sz="4400" b="1" strike="noStrike" spc="-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3" name="Google Shape;683;p58"/>
          <p:cNvSpPr txBox="1">
            <a:spLocks noGrp="1"/>
          </p:cNvSpPr>
          <p:nvPr>
            <p:ph type="subTitle" idx="3"/>
          </p:nvPr>
        </p:nvSpPr>
        <p:spPr>
          <a:xfrm>
            <a:off x="306170" y="1859433"/>
            <a:ext cx="4930800" cy="4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組員背景：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4" name="Google Shape;684;p58"/>
          <p:cNvSpPr txBox="1">
            <a:spLocks noGrp="1"/>
          </p:cNvSpPr>
          <p:nvPr>
            <p:ph type="subTitle" idx="4"/>
          </p:nvPr>
        </p:nvSpPr>
        <p:spPr>
          <a:xfrm>
            <a:off x="6327913" y="1900558"/>
            <a:ext cx="4930800" cy="8817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普雷二電玩股份有限公司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Play2gether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Co.,Ltd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85" name="Google Shape;685;p58"/>
          <p:cNvGrpSpPr/>
          <p:nvPr/>
        </p:nvGrpSpPr>
        <p:grpSpPr>
          <a:xfrm>
            <a:off x="5796700" y="363367"/>
            <a:ext cx="598613" cy="134800"/>
            <a:chOff x="3385750" y="681975"/>
            <a:chExt cx="448960" cy="101100"/>
          </a:xfrm>
        </p:grpSpPr>
        <p:sp>
          <p:nvSpPr>
            <p:cNvPr id="686" name="Google Shape;686;p58"/>
            <p:cNvSpPr/>
            <p:nvPr/>
          </p:nvSpPr>
          <p:spPr>
            <a:xfrm>
              <a:off x="338575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7" name="Google Shape;687;p58"/>
            <p:cNvSpPr/>
            <p:nvPr/>
          </p:nvSpPr>
          <p:spPr>
            <a:xfrm>
              <a:off x="355968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8" name="Google Shape;688;p58"/>
            <p:cNvSpPr/>
            <p:nvPr/>
          </p:nvSpPr>
          <p:spPr>
            <a:xfrm>
              <a:off x="373361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90" name="Google Shape;690;p58"/>
          <p:cNvSpPr/>
          <p:nvPr/>
        </p:nvSpPr>
        <p:spPr>
          <a:xfrm rot="10800000" flipH="1">
            <a:off x="9101" y="1530401"/>
            <a:ext cx="12198073" cy="94633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58"/>
          <p:cNvSpPr/>
          <p:nvPr/>
        </p:nvSpPr>
        <p:spPr>
          <a:xfrm rot="10800000" flipH="1">
            <a:off x="-15182" y="719334"/>
            <a:ext cx="12222359" cy="94633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26811270-FA80-034D-8D59-C58E1C7E69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645570"/>
              </p:ext>
            </p:extLst>
          </p:nvPr>
        </p:nvGraphicFramePr>
        <p:xfrm>
          <a:off x="231157" y="2626676"/>
          <a:ext cx="4585900" cy="3363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: 圓角 6">
            <a:extLst>
              <a:ext uri="{FF2B5EF4-FFF2-40B4-BE49-F238E27FC236}">
                <a16:creationId xmlns:a16="http://schemas.microsoft.com/office/drawing/2014/main" id="{2E7148A8-0373-01A2-D687-7CBB84ADD539}"/>
              </a:ext>
            </a:extLst>
          </p:cNvPr>
          <p:cNvSpPr/>
          <p:nvPr/>
        </p:nvSpPr>
        <p:spPr>
          <a:xfrm>
            <a:off x="6208452" y="2986481"/>
            <a:ext cx="1005878" cy="4043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2538A70-C4BC-DD0F-3790-8886F2FB31C9}"/>
              </a:ext>
            </a:extLst>
          </p:cNvPr>
          <p:cNvSpPr/>
          <p:nvPr/>
        </p:nvSpPr>
        <p:spPr>
          <a:xfrm>
            <a:off x="7301885" y="2986481"/>
            <a:ext cx="1005878" cy="4043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B5CE991-5196-0C54-B30E-C3483EBDF933}"/>
              </a:ext>
            </a:extLst>
          </p:cNvPr>
          <p:cNvSpPr/>
          <p:nvPr/>
        </p:nvSpPr>
        <p:spPr>
          <a:xfrm>
            <a:off x="8395318" y="2986481"/>
            <a:ext cx="1005878" cy="4043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0044D3-7CCF-FF64-287F-77CE095BD77C}"/>
              </a:ext>
            </a:extLst>
          </p:cNvPr>
          <p:cNvSpPr txBox="1"/>
          <p:nvPr/>
        </p:nvSpPr>
        <p:spPr>
          <a:xfrm>
            <a:off x="9445840" y="2980134"/>
            <a:ext cx="69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B1F7209-46C9-6671-25A3-0E145CACA22C}"/>
              </a:ext>
            </a:extLst>
          </p:cNvPr>
          <p:cNvSpPr/>
          <p:nvPr/>
        </p:nvSpPr>
        <p:spPr>
          <a:xfrm>
            <a:off x="10068757" y="2986481"/>
            <a:ext cx="1080212" cy="4043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8FB7027-A335-BB24-E152-D8185168364D}"/>
              </a:ext>
            </a:extLst>
          </p:cNvPr>
          <p:cNvSpPr/>
          <p:nvPr/>
        </p:nvSpPr>
        <p:spPr>
          <a:xfrm>
            <a:off x="6208452" y="5207378"/>
            <a:ext cx="1005878" cy="4043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經銷商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0785840-EB6D-5FAE-D5D2-CE06D8D31C88}"/>
              </a:ext>
            </a:extLst>
          </p:cNvPr>
          <p:cNvSpPr/>
          <p:nvPr/>
        </p:nvSpPr>
        <p:spPr>
          <a:xfrm>
            <a:off x="7301885" y="5207378"/>
            <a:ext cx="1005878" cy="4043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經銷商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CEB9E5A-9DFA-4FF4-8573-847E7B9248DA}"/>
              </a:ext>
            </a:extLst>
          </p:cNvPr>
          <p:cNvSpPr/>
          <p:nvPr/>
        </p:nvSpPr>
        <p:spPr>
          <a:xfrm>
            <a:off x="8395318" y="5207378"/>
            <a:ext cx="1005878" cy="4043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經銷商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922F88A-4380-397A-9E42-91171024D415}"/>
              </a:ext>
            </a:extLst>
          </p:cNvPr>
          <p:cNvSpPr txBox="1"/>
          <p:nvPr/>
        </p:nvSpPr>
        <p:spPr>
          <a:xfrm>
            <a:off x="9445840" y="5201031"/>
            <a:ext cx="69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0A1F57A-252A-3EE9-8215-E451D59736E2}"/>
              </a:ext>
            </a:extLst>
          </p:cNvPr>
          <p:cNvSpPr/>
          <p:nvPr/>
        </p:nvSpPr>
        <p:spPr>
          <a:xfrm>
            <a:off x="10068757" y="5207378"/>
            <a:ext cx="1080212" cy="4043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B59C2CB-CDEC-BA34-B17F-D962CFA35D11}"/>
              </a:ext>
            </a:extLst>
          </p:cNvPr>
          <p:cNvSpPr/>
          <p:nvPr/>
        </p:nvSpPr>
        <p:spPr>
          <a:xfrm>
            <a:off x="7931477" y="4104674"/>
            <a:ext cx="1598967" cy="4043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普雷二電玩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B20A30D-39A5-023B-FC76-51824FFC3C9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11391" y="3390791"/>
            <a:ext cx="1387383" cy="69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F55DE53-1178-A02A-8FDA-FF5F616B6EC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804824" y="3390791"/>
            <a:ext cx="497755" cy="69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3017E-09DE-F008-AFF4-4E37A4312B36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8730961" y="3390791"/>
            <a:ext cx="167296" cy="71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39B69A0-3969-3C6F-F835-06EC4309D357}"/>
              </a:ext>
            </a:extLst>
          </p:cNvPr>
          <p:cNvCxnSpPr>
            <a:cxnSpLocks/>
          </p:cNvCxnSpPr>
          <p:nvPr/>
        </p:nvCxnSpPr>
        <p:spPr>
          <a:xfrm flipH="1">
            <a:off x="8665162" y="3406781"/>
            <a:ext cx="1613702" cy="730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37F292D-032C-5E41-2971-6E0E33F207D1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 flipH="1">
            <a:off x="6711391" y="4508984"/>
            <a:ext cx="2019570" cy="698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8E57287-63A6-7D03-D9B9-DAC152769F9B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7804824" y="4508984"/>
            <a:ext cx="926137" cy="698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039F89B-EFB4-137F-71E4-83B9DB39A3E5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8730961" y="4508984"/>
            <a:ext cx="167296" cy="698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EF9C9DA-60AD-EC94-5432-71ED790E53CA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8730961" y="4508984"/>
            <a:ext cx="1877902" cy="698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90062DAB-A266-518D-66AC-46FEFDDA33FC}"/>
              </a:ext>
            </a:extLst>
          </p:cNvPr>
          <p:cNvSpPr/>
          <p:nvPr/>
        </p:nvSpPr>
        <p:spPr>
          <a:xfrm>
            <a:off x="9530568" y="4222491"/>
            <a:ext cx="294701" cy="20215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865EB90E-4BA1-0C4B-743D-52E875AA68C3}"/>
              </a:ext>
            </a:extLst>
          </p:cNvPr>
          <p:cNvSpPr/>
          <p:nvPr/>
        </p:nvSpPr>
        <p:spPr>
          <a:xfrm>
            <a:off x="9885008" y="4116096"/>
            <a:ext cx="1649992" cy="4043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進出貨管理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F7AD029B-907E-D159-7C41-3337576679D5}"/>
              </a:ext>
            </a:extLst>
          </p:cNvPr>
          <p:cNvSpPr/>
          <p:nvPr/>
        </p:nvSpPr>
        <p:spPr>
          <a:xfrm>
            <a:off x="7582897" y="4205751"/>
            <a:ext cx="294701" cy="20215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EB45413-2AAB-23E8-F670-2D065F44B542}"/>
              </a:ext>
            </a:extLst>
          </p:cNvPr>
          <p:cNvSpPr/>
          <p:nvPr/>
        </p:nvSpPr>
        <p:spPr>
          <a:xfrm>
            <a:off x="6096000" y="4090463"/>
            <a:ext cx="1480913" cy="4043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購物網站</a:t>
            </a:r>
          </a:p>
        </p:txBody>
      </p:sp>
      <p:sp>
        <p:nvSpPr>
          <p:cNvPr id="678" name="箭號: 向右 677">
            <a:extLst>
              <a:ext uri="{FF2B5EF4-FFF2-40B4-BE49-F238E27FC236}">
                <a16:creationId xmlns:a16="http://schemas.microsoft.com/office/drawing/2014/main" id="{E86B94FC-3E3C-A000-3273-9550204CF63B}"/>
              </a:ext>
            </a:extLst>
          </p:cNvPr>
          <p:cNvSpPr/>
          <p:nvPr/>
        </p:nvSpPr>
        <p:spPr>
          <a:xfrm>
            <a:off x="4279037" y="3390791"/>
            <a:ext cx="1422156" cy="932634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誕生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87000"/>
          </a:blip>
          <a:srcRect l="15929" r="15936"/>
          <a:stretch/>
        </p:blipFill>
        <p:spPr>
          <a:xfrm>
            <a:off x="5956834" y="-5566"/>
            <a:ext cx="6235333" cy="6949601"/>
          </a:xfrm>
          <a:prstGeom prst="rect">
            <a:avLst/>
          </a:prstGeom>
        </p:spPr>
      </p:pic>
      <p:pic>
        <p:nvPicPr>
          <p:cNvPr id="470" name="Google Shape;470;p4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380" r="2380"/>
          <a:stretch/>
        </p:blipFill>
        <p:spPr>
          <a:xfrm>
            <a:off x="983467" y="715634"/>
            <a:ext cx="10184901" cy="5450868"/>
          </a:xfrm>
          <a:prstGeom prst="rect">
            <a:avLst/>
          </a:prstGeom>
        </p:spPr>
      </p:pic>
      <p:sp>
        <p:nvSpPr>
          <p:cNvPr id="471" name="Google Shape;471;p49"/>
          <p:cNvSpPr txBox="1">
            <a:spLocks noGrp="1"/>
          </p:cNvSpPr>
          <p:nvPr>
            <p:ph type="title"/>
          </p:nvPr>
        </p:nvSpPr>
        <p:spPr>
          <a:xfrm>
            <a:off x="951000" y="719333"/>
            <a:ext cx="992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網站規劃及架構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3" name="Google Shape;473;p49"/>
          <p:cNvSpPr/>
          <p:nvPr/>
        </p:nvSpPr>
        <p:spPr>
          <a:xfrm rot="-5400000">
            <a:off x="-2545180" y="3358566"/>
            <a:ext cx="6835373" cy="118233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4" name="Google Shape;474;p49"/>
          <p:cNvSpPr/>
          <p:nvPr/>
        </p:nvSpPr>
        <p:spPr>
          <a:xfrm rot="-5400000">
            <a:off x="7691554" y="3358566"/>
            <a:ext cx="6835373" cy="118233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5" name="Google Shape;475;p49"/>
          <p:cNvSpPr/>
          <p:nvPr/>
        </p:nvSpPr>
        <p:spPr>
          <a:xfrm rot="10800000" flipH="1">
            <a:off x="2" y="718792"/>
            <a:ext cx="12256957" cy="47867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6" name="Google Shape;476;p49"/>
          <p:cNvSpPr/>
          <p:nvPr/>
        </p:nvSpPr>
        <p:spPr>
          <a:xfrm rot="10800000" flipH="1">
            <a:off x="2" y="6166492"/>
            <a:ext cx="12256957" cy="47867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63" name="群組 562">
            <a:extLst>
              <a:ext uri="{FF2B5EF4-FFF2-40B4-BE49-F238E27FC236}">
                <a16:creationId xmlns:a16="http://schemas.microsoft.com/office/drawing/2014/main" id="{5F8540D9-FA5E-2AF5-B951-5AAA870474CC}"/>
              </a:ext>
            </a:extLst>
          </p:cNvPr>
          <p:cNvGrpSpPr/>
          <p:nvPr/>
        </p:nvGrpSpPr>
        <p:grpSpPr>
          <a:xfrm>
            <a:off x="1948238" y="1727835"/>
            <a:ext cx="7741048" cy="4193755"/>
            <a:chOff x="1302284" y="1331246"/>
            <a:chExt cx="7921625" cy="4633437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1B299FE-94CE-6D4E-ED9F-4AD116A8D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3959" y="3850133"/>
              <a:ext cx="1860550" cy="2114550"/>
            </a:xfrm>
            <a:prstGeom prst="roundRect">
              <a:avLst>
                <a:gd name="adj" fmla="val 5329"/>
              </a:avLst>
            </a:prstGeom>
            <a:solidFill>
              <a:schemeClr val="folHlink">
                <a:alpha val="50195"/>
              </a:schemeClr>
            </a:solidFill>
            <a:ln w="38100" cmpd="dbl">
              <a:solidFill>
                <a:srgbClr val="F8F8F8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7C45B26B-6926-C0C2-9746-3E3334C847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6822" y="3631058"/>
              <a:ext cx="1770062" cy="407988"/>
              <a:chOff x="0" y="0"/>
              <a:chExt cx="1096" cy="210"/>
            </a:xfrm>
          </p:grpSpPr>
          <p:sp>
            <p:nvSpPr>
              <p:cNvPr id="7" name="AutoShape 5">
                <a:extLst>
                  <a:ext uri="{FF2B5EF4-FFF2-40B4-BE49-F238E27FC236}">
                    <a16:creationId xmlns:a16="http://schemas.microsoft.com/office/drawing/2014/main" id="{CBE9E63D-F0D6-7BB9-A947-6DB8C736D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94" cy="210"/>
              </a:xfrm>
              <a:prstGeom prst="roundRect">
                <a:avLst>
                  <a:gd name="adj" fmla="val 41602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781C1C"/>
                  </a:gs>
                </a:gsLst>
                <a:lin ang="5400000" scaled="1"/>
              </a:gradFill>
              <a:ln>
                <a:noFill/>
              </a:ln>
              <a:effectLst>
                <a:outerShdw dist="35921" dir="2700000" algn="ctr" rotWithShape="0">
                  <a:srgbClr val="1C1C1C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93B223F5-88DF-DE0A-3B73-40D94ADD38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" y="31"/>
                <a:ext cx="45" cy="163"/>
                <a:chOff x="0" y="0"/>
                <a:chExt cx="68" cy="198"/>
              </a:xfrm>
            </p:grpSpPr>
            <p:sp>
              <p:nvSpPr>
                <p:cNvPr id="13" name="AutoShape 7">
                  <a:extLst>
                    <a:ext uri="{FF2B5EF4-FFF2-40B4-BE49-F238E27FC236}">
                      <a16:creationId xmlns:a16="http://schemas.microsoft.com/office/drawing/2014/main" id="{3536F2CC-AC43-F9C5-DE3D-8ED67C2762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4" name="AutoShape 8">
                  <a:extLst>
                    <a:ext uri="{FF2B5EF4-FFF2-40B4-BE49-F238E27FC236}">
                      <a16:creationId xmlns:a16="http://schemas.microsoft.com/office/drawing/2014/main" id="{8F7C0CE1-7507-BF15-573C-6A4A53318F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4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" name="AutoShape 9">
                  <a:extLst>
                    <a:ext uri="{FF2B5EF4-FFF2-40B4-BE49-F238E27FC236}">
                      <a16:creationId xmlns:a16="http://schemas.microsoft.com/office/drawing/2014/main" id="{C1D35B35-B36B-C524-A0F7-DF6D951E92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2" y="37"/>
                  <a:ext cx="27" cy="123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" name="Group 10">
                <a:extLst>
                  <a:ext uri="{FF2B5EF4-FFF2-40B4-BE49-F238E27FC236}">
                    <a16:creationId xmlns:a16="http://schemas.microsoft.com/office/drawing/2014/main" id="{242A1164-DEFC-C297-E2C4-6DF994E7A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7" y="29"/>
                <a:ext cx="49" cy="172"/>
                <a:chOff x="0" y="0"/>
                <a:chExt cx="68" cy="198"/>
              </a:xfrm>
            </p:grpSpPr>
            <p:sp>
              <p:nvSpPr>
                <p:cNvPr id="10" name="AutoShape 11">
                  <a:extLst>
                    <a:ext uri="{FF2B5EF4-FFF2-40B4-BE49-F238E27FC236}">
                      <a16:creationId xmlns:a16="http://schemas.microsoft.com/office/drawing/2014/main" id="{60794C3F-B088-2CF6-AD22-FBC26D9CAE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AutoShape 12">
                  <a:extLst>
                    <a:ext uri="{FF2B5EF4-FFF2-40B4-BE49-F238E27FC236}">
                      <a16:creationId xmlns:a16="http://schemas.microsoft.com/office/drawing/2014/main" id="{856E2343-F1AE-41C0-7737-7F116E125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22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AutoShape 13">
                  <a:extLst>
                    <a:ext uri="{FF2B5EF4-FFF2-40B4-BE49-F238E27FC236}">
                      <a16:creationId xmlns:a16="http://schemas.microsoft.com/office/drawing/2014/main" id="{B45C0433-6126-DFC5-23FC-F7932321D8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39" y="37"/>
                  <a:ext cx="27" cy="123"/>
                </a:xfrm>
                <a:prstGeom prst="moon">
                  <a:avLst>
                    <a:gd name="adj" fmla="val 29657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FC66B8C2-8598-27F0-01A6-40F452FBC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3359" y="3850133"/>
              <a:ext cx="1860550" cy="2114550"/>
            </a:xfrm>
            <a:prstGeom prst="roundRect">
              <a:avLst>
                <a:gd name="adj" fmla="val 5329"/>
              </a:avLst>
            </a:prstGeom>
            <a:solidFill>
              <a:schemeClr val="hlink">
                <a:alpha val="50195"/>
              </a:schemeClr>
            </a:solidFill>
            <a:ln w="38100" cmpd="dbl">
              <a:solidFill>
                <a:srgbClr val="F8F8F8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D25D6B13-7D01-8B23-DA2D-F91657E9B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784" y="4226371"/>
              <a:ext cx="1658938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36861B5C-7A44-D90B-BF6D-7A4E2C4A8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784" y="4628007"/>
              <a:ext cx="1658938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63BA484B-C6E0-0535-42E4-9B56D3E8D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784" y="5029646"/>
              <a:ext cx="1658938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908C9926-FA31-0AA4-F7F1-0FD4C9600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784" y="5432871"/>
              <a:ext cx="1658938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923F615C-B36D-B6D5-3183-8A207805A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684" y="3850133"/>
              <a:ext cx="1860550" cy="2114550"/>
            </a:xfrm>
            <a:prstGeom prst="roundRect">
              <a:avLst>
                <a:gd name="adj" fmla="val 5329"/>
              </a:avLst>
            </a:prstGeom>
            <a:solidFill>
              <a:schemeClr val="hlink">
                <a:alpha val="50195"/>
              </a:schemeClr>
            </a:solidFill>
            <a:ln w="38100" cmpd="dbl">
              <a:solidFill>
                <a:srgbClr val="F8F8F8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F3E66CDA-FADC-A68A-7A06-C7D24F062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2846" y="4224647"/>
              <a:ext cx="1658938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BF25707D-48F1-063C-C4D3-3AA9E7AD7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148" y="5006578"/>
              <a:ext cx="1658938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D99FBF11-3407-4D16-D8FD-71B4D6876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37" y="5431399"/>
              <a:ext cx="1658938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243FE389-B9D7-E784-8B3F-262865D48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797" y="4226371"/>
              <a:ext cx="1660525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AutoShape 26">
              <a:extLst>
                <a:ext uri="{FF2B5EF4-FFF2-40B4-BE49-F238E27FC236}">
                  <a16:creationId xmlns:a16="http://schemas.microsoft.com/office/drawing/2014/main" id="{0DB588AD-3834-F2F8-36F6-94878C1A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089" y="4739133"/>
              <a:ext cx="1660525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AutoShape 27">
              <a:extLst>
                <a:ext uri="{FF2B5EF4-FFF2-40B4-BE49-F238E27FC236}">
                  <a16:creationId xmlns:a16="http://schemas.microsoft.com/office/drawing/2014/main" id="{21ADC0F5-3CC0-F20F-9EDA-3B695AA6F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797" y="5264595"/>
              <a:ext cx="1660525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AutoShape 29">
              <a:extLst>
                <a:ext uri="{FF2B5EF4-FFF2-40B4-BE49-F238E27FC236}">
                  <a16:creationId xmlns:a16="http://schemas.microsoft.com/office/drawing/2014/main" id="{0245F913-B0FC-280B-B387-93979AA16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284" y="3850133"/>
              <a:ext cx="1860550" cy="2114550"/>
            </a:xfrm>
            <a:prstGeom prst="roundRect">
              <a:avLst>
                <a:gd name="adj" fmla="val 5329"/>
              </a:avLst>
            </a:prstGeom>
            <a:solidFill>
              <a:schemeClr val="folHlink">
                <a:alpha val="50195"/>
              </a:schemeClr>
            </a:solidFill>
            <a:ln w="38100" cmpd="dbl">
              <a:solidFill>
                <a:srgbClr val="F8F8F8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BCEA399-CA17-F24E-A818-6696078B63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3084" y="3631058"/>
              <a:ext cx="1770063" cy="407988"/>
              <a:chOff x="0" y="0"/>
              <a:chExt cx="1096" cy="210"/>
            </a:xfrm>
          </p:grpSpPr>
          <p:sp>
            <p:nvSpPr>
              <p:cNvPr id="448" name="AutoShape 31">
                <a:extLst>
                  <a:ext uri="{FF2B5EF4-FFF2-40B4-BE49-F238E27FC236}">
                    <a16:creationId xmlns:a16="http://schemas.microsoft.com/office/drawing/2014/main" id="{30B331F7-9712-023D-461E-69F47FF09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94" cy="210"/>
              </a:xfrm>
              <a:prstGeom prst="roundRect">
                <a:avLst>
                  <a:gd name="adj" fmla="val 41602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781C1C"/>
                  </a:gs>
                </a:gsLst>
                <a:lin ang="5400000" scaled="1"/>
              </a:gradFill>
              <a:ln>
                <a:noFill/>
              </a:ln>
              <a:effectLst>
                <a:outerShdw dist="35921" dir="2700000" algn="ctr" rotWithShape="0">
                  <a:srgbClr val="1C1C1C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49" name="Group 32">
                <a:extLst>
                  <a:ext uri="{FF2B5EF4-FFF2-40B4-BE49-F238E27FC236}">
                    <a16:creationId xmlns:a16="http://schemas.microsoft.com/office/drawing/2014/main" id="{35C97E59-879B-C8E4-FDBC-4B17AF5041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" y="31"/>
                <a:ext cx="45" cy="163"/>
                <a:chOff x="0" y="0"/>
                <a:chExt cx="68" cy="198"/>
              </a:xfrm>
            </p:grpSpPr>
            <p:sp>
              <p:nvSpPr>
                <p:cNvPr id="454" name="AutoShape 33">
                  <a:extLst>
                    <a:ext uri="{FF2B5EF4-FFF2-40B4-BE49-F238E27FC236}">
                      <a16:creationId xmlns:a16="http://schemas.microsoft.com/office/drawing/2014/main" id="{61CB353B-5404-B4F1-4697-57C65A9B10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55" name="AutoShape 34">
                  <a:extLst>
                    <a:ext uri="{FF2B5EF4-FFF2-40B4-BE49-F238E27FC236}">
                      <a16:creationId xmlns:a16="http://schemas.microsoft.com/office/drawing/2014/main" id="{F4B66FB7-04A8-37CB-623D-352E005299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4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56" name="AutoShape 35">
                  <a:extLst>
                    <a:ext uri="{FF2B5EF4-FFF2-40B4-BE49-F238E27FC236}">
                      <a16:creationId xmlns:a16="http://schemas.microsoft.com/office/drawing/2014/main" id="{FE67134E-8AB4-2A21-DC2A-9803EC956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2" y="37"/>
                  <a:ext cx="27" cy="123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450" name="Group 36">
                <a:extLst>
                  <a:ext uri="{FF2B5EF4-FFF2-40B4-BE49-F238E27FC236}">
                    <a16:creationId xmlns:a16="http://schemas.microsoft.com/office/drawing/2014/main" id="{74C5B57E-D352-4BDB-DD2E-37A1F796D6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7" y="29"/>
                <a:ext cx="49" cy="172"/>
                <a:chOff x="0" y="0"/>
                <a:chExt cx="68" cy="198"/>
              </a:xfrm>
            </p:grpSpPr>
            <p:sp>
              <p:nvSpPr>
                <p:cNvPr id="451" name="AutoShape 37">
                  <a:extLst>
                    <a:ext uri="{FF2B5EF4-FFF2-40B4-BE49-F238E27FC236}">
                      <a16:creationId xmlns:a16="http://schemas.microsoft.com/office/drawing/2014/main" id="{C69C1B25-6718-92A7-9EAB-8445F25EFE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52" name="AutoShape 38">
                  <a:extLst>
                    <a:ext uri="{FF2B5EF4-FFF2-40B4-BE49-F238E27FC236}">
                      <a16:creationId xmlns:a16="http://schemas.microsoft.com/office/drawing/2014/main" id="{D0E1513F-BD2D-5B0D-D495-71AFCB2914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22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53" name="AutoShape 39">
                  <a:extLst>
                    <a:ext uri="{FF2B5EF4-FFF2-40B4-BE49-F238E27FC236}">
                      <a16:creationId xmlns:a16="http://schemas.microsoft.com/office/drawing/2014/main" id="{B4B30A5B-8D60-3482-B802-C399B622C5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39" y="37"/>
                  <a:ext cx="27" cy="123"/>
                </a:xfrm>
                <a:prstGeom prst="moon">
                  <a:avLst>
                    <a:gd name="adj" fmla="val 29657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457" name="Group 41">
              <a:extLst>
                <a:ext uri="{FF2B5EF4-FFF2-40B4-BE49-F238E27FC236}">
                  <a16:creationId xmlns:a16="http://schemas.microsoft.com/office/drawing/2014/main" id="{B8D455E5-E77B-460D-ABCE-278E1F14E6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37722" y="3631058"/>
              <a:ext cx="1768475" cy="407988"/>
              <a:chOff x="0" y="0"/>
              <a:chExt cx="1096" cy="210"/>
            </a:xfrm>
          </p:grpSpPr>
          <p:sp>
            <p:nvSpPr>
              <p:cNvPr id="458" name="AutoShape 42">
                <a:extLst>
                  <a:ext uri="{FF2B5EF4-FFF2-40B4-BE49-F238E27FC236}">
                    <a16:creationId xmlns:a16="http://schemas.microsoft.com/office/drawing/2014/main" id="{7F07FF56-7619-2B7C-F330-BB1ECC735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94" cy="210"/>
              </a:xfrm>
              <a:prstGeom prst="roundRect">
                <a:avLst>
                  <a:gd name="adj" fmla="val 41602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210002"/>
                  </a:gs>
                </a:gsLst>
                <a:lin ang="5400000" scaled="1"/>
              </a:gradFill>
              <a:ln>
                <a:noFill/>
              </a:ln>
              <a:effectLst>
                <a:outerShdw dist="35921" dir="2700000" algn="ctr" rotWithShape="0">
                  <a:srgbClr val="1C1C1C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59" name="Group 43">
                <a:extLst>
                  <a:ext uri="{FF2B5EF4-FFF2-40B4-BE49-F238E27FC236}">
                    <a16:creationId xmlns:a16="http://schemas.microsoft.com/office/drawing/2014/main" id="{EA0C07C1-450D-0C67-EF97-DBD1F4BB98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" y="31"/>
                <a:ext cx="45" cy="163"/>
                <a:chOff x="0" y="0"/>
                <a:chExt cx="68" cy="198"/>
              </a:xfrm>
            </p:grpSpPr>
            <p:sp>
              <p:nvSpPr>
                <p:cNvPr id="464" name="AutoShape 44">
                  <a:extLst>
                    <a:ext uri="{FF2B5EF4-FFF2-40B4-BE49-F238E27FC236}">
                      <a16:creationId xmlns:a16="http://schemas.microsoft.com/office/drawing/2014/main" id="{7F8AC76D-C4B7-F191-95B0-A3E807938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65" name="AutoShape 45">
                  <a:extLst>
                    <a:ext uri="{FF2B5EF4-FFF2-40B4-BE49-F238E27FC236}">
                      <a16:creationId xmlns:a16="http://schemas.microsoft.com/office/drawing/2014/main" id="{BAC2A0B7-7045-96C6-F956-E97CB8B42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4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66" name="AutoShape 46">
                  <a:extLst>
                    <a:ext uri="{FF2B5EF4-FFF2-40B4-BE49-F238E27FC236}">
                      <a16:creationId xmlns:a16="http://schemas.microsoft.com/office/drawing/2014/main" id="{81447CB1-7107-9AEB-F673-7E6D17FBB2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2" y="37"/>
                  <a:ext cx="27" cy="123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460" name="Group 47">
                <a:extLst>
                  <a:ext uri="{FF2B5EF4-FFF2-40B4-BE49-F238E27FC236}">
                    <a16:creationId xmlns:a16="http://schemas.microsoft.com/office/drawing/2014/main" id="{34AE32ED-7605-708D-C160-1E1A698C1F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7" y="29"/>
                <a:ext cx="49" cy="172"/>
                <a:chOff x="0" y="0"/>
                <a:chExt cx="68" cy="198"/>
              </a:xfrm>
            </p:grpSpPr>
            <p:sp>
              <p:nvSpPr>
                <p:cNvPr id="461" name="AutoShape 48">
                  <a:extLst>
                    <a:ext uri="{FF2B5EF4-FFF2-40B4-BE49-F238E27FC236}">
                      <a16:creationId xmlns:a16="http://schemas.microsoft.com/office/drawing/2014/main" id="{73D4D00B-E763-9DEB-AF40-3A1A94618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62" name="AutoShape 49">
                  <a:extLst>
                    <a:ext uri="{FF2B5EF4-FFF2-40B4-BE49-F238E27FC236}">
                      <a16:creationId xmlns:a16="http://schemas.microsoft.com/office/drawing/2014/main" id="{CEBFF583-0F66-C2EB-B246-471641DE3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22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63" name="AutoShape 50">
                  <a:extLst>
                    <a:ext uri="{FF2B5EF4-FFF2-40B4-BE49-F238E27FC236}">
                      <a16:creationId xmlns:a16="http://schemas.microsoft.com/office/drawing/2014/main" id="{755DEFFE-73A0-7DAF-5DC9-8391A99CF9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39" y="37"/>
                  <a:ext cx="27" cy="123"/>
                </a:xfrm>
                <a:prstGeom prst="moon">
                  <a:avLst>
                    <a:gd name="adj" fmla="val 29657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467" name="Group 52">
              <a:extLst>
                <a:ext uri="{FF2B5EF4-FFF2-40B4-BE49-F238E27FC236}">
                  <a16:creationId xmlns:a16="http://schemas.microsoft.com/office/drawing/2014/main" id="{C20A0DA4-2674-1EC9-4B1D-90A738F5F1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3522" y="3631058"/>
              <a:ext cx="1770062" cy="407988"/>
              <a:chOff x="0" y="0"/>
              <a:chExt cx="1096" cy="210"/>
            </a:xfrm>
          </p:grpSpPr>
          <p:sp>
            <p:nvSpPr>
              <p:cNvPr id="468" name="AutoShape 53">
                <a:extLst>
                  <a:ext uri="{FF2B5EF4-FFF2-40B4-BE49-F238E27FC236}">
                    <a16:creationId xmlns:a16="http://schemas.microsoft.com/office/drawing/2014/main" id="{8D47F2AB-44CE-858C-0716-29D404CD0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94" cy="210"/>
              </a:xfrm>
              <a:prstGeom prst="roundRect">
                <a:avLst>
                  <a:gd name="adj" fmla="val 41602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210002"/>
                  </a:gs>
                </a:gsLst>
                <a:lin ang="5400000" scaled="1"/>
              </a:gradFill>
              <a:ln>
                <a:noFill/>
              </a:ln>
              <a:effectLst>
                <a:outerShdw dist="35921" dir="2700000" algn="ctr" rotWithShape="0">
                  <a:srgbClr val="1C1C1C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77" name="Group 54">
                <a:extLst>
                  <a:ext uri="{FF2B5EF4-FFF2-40B4-BE49-F238E27FC236}">
                    <a16:creationId xmlns:a16="http://schemas.microsoft.com/office/drawing/2014/main" id="{EFA48A72-7241-5ADB-0D19-9B56E465F8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" y="31"/>
                <a:ext cx="45" cy="163"/>
                <a:chOff x="0" y="0"/>
                <a:chExt cx="68" cy="198"/>
              </a:xfrm>
            </p:grpSpPr>
            <p:sp>
              <p:nvSpPr>
                <p:cNvPr id="482" name="AutoShape 55">
                  <a:extLst>
                    <a:ext uri="{FF2B5EF4-FFF2-40B4-BE49-F238E27FC236}">
                      <a16:creationId xmlns:a16="http://schemas.microsoft.com/office/drawing/2014/main" id="{E43F8B18-6A07-EA61-05EE-7EC698DF15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83" name="AutoShape 56">
                  <a:extLst>
                    <a:ext uri="{FF2B5EF4-FFF2-40B4-BE49-F238E27FC236}">
                      <a16:creationId xmlns:a16="http://schemas.microsoft.com/office/drawing/2014/main" id="{3416BDD9-9393-7FE7-F81F-362B591D3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4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84" name="AutoShape 57">
                  <a:extLst>
                    <a:ext uri="{FF2B5EF4-FFF2-40B4-BE49-F238E27FC236}">
                      <a16:creationId xmlns:a16="http://schemas.microsoft.com/office/drawing/2014/main" id="{44C54ED9-3F6C-9B4B-4465-844CC9632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2" y="37"/>
                  <a:ext cx="27" cy="123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478" name="Group 58">
                <a:extLst>
                  <a:ext uri="{FF2B5EF4-FFF2-40B4-BE49-F238E27FC236}">
                    <a16:creationId xmlns:a16="http://schemas.microsoft.com/office/drawing/2014/main" id="{7029C2E3-A184-B46E-706C-D8703B9A97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7" y="29"/>
                <a:ext cx="49" cy="172"/>
                <a:chOff x="0" y="0"/>
                <a:chExt cx="68" cy="198"/>
              </a:xfrm>
            </p:grpSpPr>
            <p:sp>
              <p:nvSpPr>
                <p:cNvPr id="479" name="AutoShape 59">
                  <a:extLst>
                    <a:ext uri="{FF2B5EF4-FFF2-40B4-BE49-F238E27FC236}">
                      <a16:creationId xmlns:a16="http://schemas.microsoft.com/office/drawing/2014/main" id="{C65B0B94-90FE-4D5A-36A3-3830129AB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80" name="AutoShape 60">
                  <a:extLst>
                    <a:ext uri="{FF2B5EF4-FFF2-40B4-BE49-F238E27FC236}">
                      <a16:creationId xmlns:a16="http://schemas.microsoft.com/office/drawing/2014/main" id="{2B310D15-095B-037A-E357-B224342B3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22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81" name="AutoShape 61">
                  <a:extLst>
                    <a:ext uri="{FF2B5EF4-FFF2-40B4-BE49-F238E27FC236}">
                      <a16:creationId xmlns:a16="http://schemas.microsoft.com/office/drawing/2014/main" id="{B7E6A503-1502-87BE-C01C-2BA8C47DC6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39" y="37"/>
                  <a:ext cx="27" cy="123"/>
                </a:xfrm>
                <a:prstGeom prst="moon">
                  <a:avLst>
                    <a:gd name="adj" fmla="val 29657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cxnSp>
          <p:nvCxnSpPr>
            <p:cNvPr id="485" name="AutoShape 63">
              <a:extLst>
                <a:ext uri="{FF2B5EF4-FFF2-40B4-BE49-F238E27FC236}">
                  <a16:creationId xmlns:a16="http://schemas.microsoft.com/office/drawing/2014/main" id="{EAD3A68C-F8B1-5318-B952-DB185951CE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861334" y="1360933"/>
              <a:ext cx="679450" cy="2082800"/>
            </a:xfrm>
            <a:prstGeom prst="bentConnector3">
              <a:avLst>
                <a:gd name="adj1" fmla="val 4953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AutoShape 64">
              <a:extLst>
                <a:ext uri="{FF2B5EF4-FFF2-40B4-BE49-F238E27FC236}">
                  <a16:creationId xmlns:a16="http://schemas.microsoft.com/office/drawing/2014/main" id="{423416BD-54C3-9243-654E-8456C2140B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923496" y="1381571"/>
              <a:ext cx="677863" cy="2039938"/>
            </a:xfrm>
            <a:prstGeom prst="bentConnector3">
              <a:avLst>
                <a:gd name="adj1" fmla="val 4964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89" name="Group 67">
              <a:extLst>
                <a:ext uri="{FF2B5EF4-FFF2-40B4-BE49-F238E27FC236}">
                  <a16:creationId xmlns:a16="http://schemas.microsoft.com/office/drawing/2014/main" id="{9FCB5881-79DE-3511-0936-4F20D1C58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6663" y="1331246"/>
              <a:ext cx="38813" cy="239236"/>
              <a:chOff x="2" y="15"/>
              <a:chExt cx="44" cy="167"/>
            </a:xfrm>
          </p:grpSpPr>
          <p:sp>
            <p:nvSpPr>
              <p:cNvPr id="495" name="AutoShape 69">
                <a:extLst>
                  <a:ext uri="{FF2B5EF4-FFF2-40B4-BE49-F238E27FC236}">
                    <a16:creationId xmlns:a16="http://schemas.microsoft.com/office/drawing/2014/main" id="{97B41F06-7B44-F717-8A59-9F6B9FA63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2465" flipV="1">
                <a:off x="4" y="15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6" name="AutoShape 70">
                <a:extLst>
                  <a:ext uri="{FF2B5EF4-FFF2-40B4-BE49-F238E27FC236}">
                    <a16:creationId xmlns:a16="http://schemas.microsoft.com/office/drawing/2014/main" id="{67D40DBA-E48E-AD38-9D81-798441EA6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2465" flipV="1">
                <a:off x="2" y="37"/>
                <a:ext cx="27" cy="123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97" name="Group 76">
              <a:extLst>
                <a:ext uri="{FF2B5EF4-FFF2-40B4-BE49-F238E27FC236}">
                  <a16:creationId xmlns:a16="http://schemas.microsoft.com/office/drawing/2014/main" id="{7B3648BF-1B2B-48D1-4BAF-4013E890C4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5325" y="1913224"/>
              <a:ext cx="1461497" cy="300355"/>
              <a:chOff x="4" y="29"/>
              <a:chExt cx="1092" cy="172"/>
            </a:xfrm>
          </p:grpSpPr>
          <p:grpSp>
            <p:nvGrpSpPr>
              <p:cNvPr id="499" name="Group 78">
                <a:extLst>
                  <a:ext uri="{FF2B5EF4-FFF2-40B4-BE49-F238E27FC236}">
                    <a16:creationId xmlns:a16="http://schemas.microsoft.com/office/drawing/2014/main" id="{C91F2D38-7407-3A50-EDEF-70B1FFA4E7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" y="31"/>
                <a:ext cx="45" cy="163"/>
                <a:chOff x="0" y="0"/>
                <a:chExt cx="68" cy="198"/>
              </a:xfrm>
            </p:grpSpPr>
            <p:sp>
              <p:nvSpPr>
                <p:cNvPr id="504" name="AutoShape 79">
                  <a:extLst>
                    <a:ext uri="{FF2B5EF4-FFF2-40B4-BE49-F238E27FC236}">
                      <a16:creationId xmlns:a16="http://schemas.microsoft.com/office/drawing/2014/main" id="{3165F21D-CED7-83FD-85F3-45644E28C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05" name="AutoShape 80">
                  <a:extLst>
                    <a:ext uri="{FF2B5EF4-FFF2-40B4-BE49-F238E27FC236}">
                      <a16:creationId xmlns:a16="http://schemas.microsoft.com/office/drawing/2014/main" id="{86A48CAF-3E3F-A723-B010-ED55BC9DC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4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501" name="AutoShape 83">
                <a:extLst>
                  <a:ext uri="{FF2B5EF4-FFF2-40B4-BE49-F238E27FC236}">
                    <a16:creationId xmlns:a16="http://schemas.microsoft.com/office/drawing/2014/main" id="{5509A7A9-E2EB-FF76-9732-898AB5D17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67535" flipH="1" flipV="1">
                <a:off x="1047" y="29"/>
                <a:ext cx="49" cy="172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507" name="AutoShape 87">
              <a:extLst>
                <a:ext uri="{FF2B5EF4-FFF2-40B4-BE49-F238E27FC236}">
                  <a16:creationId xmlns:a16="http://schemas.microsoft.com/office/drawing/2014/main" id="{FF1A286E-8E80-0423-5EC7-74AD6B8982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412741" y="2900014"/>
              <a:ext cx="558800" cy="925513"/>
            </a:xfrm>
            <a:prstGeom prst="bentConnector3">
              <a:avLst>
                <a:gd name="adj1" fmla="val 4959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8" name="AutoShape 88">
              <a:extLst>
                <a:ext uri="{FF2B5EF4-FFF2-40B4-BE49-F238E27FC236}">
                  <a16:creationId xmlns:a16="http://schemas.microsoft.com/office/drawing/2014/main" id="{13A44F48-C5EB-343B-2036-0CDD8CE284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389053" y="2846039"/>
              <a:ext cx="558800" cy="1030288"/>
            </a:xfrm>
            <a:prstGeom prst="bentConnector3">
              <a:avLst>
                <a:gd name="adj1" fmla="val 4959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09" name="Group 89">
              <a:extLst>
                <a:ext uri="{FF2B5EF4-FFF2-40B4-BE49-F238E27FC236}">
                  <a16:creationId xmlns:a16="http://schemas.microsoft.com/office/drawing/2014/main" id="{4D0C8D40-733A-A952-F89E-EE7B24B91C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3184" y="2732533"/>
              <a:ext cx="2033588" cy="365125"/>
              <a:chOff x="0" y="0"/>
              <a:chExt cx="1096" cy="210"/>
            </a:xfrm>
          </p:grpSpPr>
          <p:sp>
            <p:nvSpPr>
              <p:cNvPr id="510" name="AutoShape 90">
                <a:extLst>
                  <a:ext uri="{FF2B5EF4-FFF2-40B4-BE49-F238E27FC236}">
                    <a16:creationId xmlns:a16="http://schemas.microsoft.com/office/drawing/2014/main" id="{014E203A-D35D-07F7-033A-3433F9D82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94" cy="210"/>
              </a:xfrm>
              <a:prstGeom prst="roundRect">
                <a:avLst>
                  <a:gd name="adj" fmla="val 41602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781C1C"/>
                  </a:gs>
                </a:gsLst>
                <a:lin ang="5400000" scaled="1"/>
              </a:gradFill>
              <a:ln>
                <a:noFill/>
              </a:ln>
              <a:effectLst>
                <a:outerShdw dist="35921" dir="2700000" algn="ctr" rotWithShape="0">
                  <a:srgbClr val="1C1C1C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511" name="Group 91">
                <a:extLst>
                  <a:ext uri="{FF2B5EF4-FFF2-40B4-BE49-F238E27FC236}">
                    <a16:creationId xmlns:a16="http://schemas.microsoft.com/office/drawing/2014/main" id="{245272B7-FFF9-A418-7510-2B0AA898A6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" y="31"/>
                <a:ext cx="45" cy="163"/>
                <a:chOff x="0" y="0"/>
                <a:chExt cx="68" cy="198"/>
              </a:xfrm>
            </p:grpSpPr>
            <p:sp>
              <p:nvSpPr>
                <p:cNvPr id="516" name="AutoShape 92">
                  <a:extLst>
                    <a:ext uri="{FF2B5EF4-FFF2-40B4-BE49-F238E27FC236}">
                      <a16:creationId xmlns:a16="http://schemas.microsoft.com/office/drawing/2014/main" id="{E7FA4B6A-ECB9-5720-14F7-8E3DC0E01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17" name="AutoShape 93">
                  <a:extLst>
                    <a:ext uri="{FF2B5EF4-FFF2-40B4-BE49-F238E27FC236}">
                      <a16:creationId xmlns:a16="http://schemas.microsoft.com/office/drawing/2014/main" id="{7C707002-2E22-C20A-6901-B929B799D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4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18" name="AutoShape 94">
                  <a:extLst>
                    <a:ext uri="{FF2B5EF4-FFF2-40B4-BE49-F238E27FC236}">
                      <a16:creationId xmlns:a16="http://schemas.microsoft.com/office/drawing/2014/main" id="{72339D2F-E83B-38ED-B775-B3A6F4DC47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2" y="37"/>
                  <a:ext cx="27" cy="123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512" name="Group 95">
                <a:extLst>
                  <a:ext uri="{FF2B5EF4-FFF2-40B4-BE49-F238E27FC236}">
                    <a16:creationId xmlns:a16="http://schemas.microsoft.com/office/drawing/2014/main" id="{347C1400-3E63-00ED-D3DC-5F2305CF68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7" y="29"/>
                <a:ext cx="49" cy="172"/>
                <a:chOff x="0" y="0"/>
                <a:chExt cx="68" cy="198"/>
              </a:xfrm>
            </p:grpSpPr>
            <p:sp>
              <p:nvSpPr>
                <p:cNvPr id="513" name="AutoShape 96">
                  <a:extLst>
                    <a:ext uri="{FF2B5EF4-FFF2-40B4-BE49-F238E27FC236}">
                      <a16:creationId xmlns:a16="http://schemas.microsoft.com/office/drawing/2014/main" id="{DBDA1770-0C3E-FD33-A81C-68224BF76F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14" name="AutoShape 97">
                  <a:extLst>
                    <a:ext uri="{FF2B5EF4-FFF2-40B4-BE49-F238E27FC236}">
                      <a16:creationId xmlns:a16="http://schemas.microsoft.com/office/drawing/2014/main" id="{649BEE39-5B58-4B21-D798-2744F5CD5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22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15" name="AutoShape 98">
                  <a:extLst>
                    <a:ext uri="{FF2B5EF4-FFF2-40B4-BE49-F238E27FC236}">
                      <a16:creationId xmlns:a16="http://schemas.microsoft.com/office/drawing/2014/main" id="{547AB814-FCC6-12C1-BE5C-973ECE6DFA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39" y="37"/>
                  <a:ext cx="27" cy="123"/>
                </a:xfrm>
                <a:prstGeom prst="moon">
                  <a:avLst>
                    <a:gd name="adj" fmla="val 29657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cxnSp>
          <p:nvCxnSpPr>
            <p:cNvPr id="519" name="AutoShape 100">
              <a:extLst>
                <a:ext uri="{FF2B5EF4-FFF2-40B4-BE49-F238E27FC236}">
                  <a16:creationId xmlns:a16="http://schemas.microsoft.com/office/drawing/2014/main" id="{F7DD530C-602F-E1C8-F110-EA68033064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514841" y="2879377"/>
              <a:ext cx="560387" cy="962025"/>
            </a:xfrm>
            <a:prstGeom prst="bentConnector3">
              <a:avLst>
                <a:gd name="adj1" fmla="val 4945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0" name="AutoShape 101">
              <a:extLst>
                <a:ext uri="{FF2B5EF4-FFF2-40B4-BE49-F238E27FC236}">
                  <a16:creationId xmlns:a16="http://schemas.microsoft.com/office/drawing/2014/main" id="{E5A6CF12-F182-17D8-59A2-6FC7A99BCA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7491947" y="2864295"/>
              <a:ext cx="560388" cy="995363"/>
            </a:xfrm>
            <a:prstGeom prst="bentConnector3">
              <a:avLst>
                <a:gd name="adj1" fmla="val 4945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23" name="Group 104">
              <a:extLst>
                <a:ext uri="{FF2B5EF4-FFF2-40B4-BE49-F238E27FC236}">
                  <a16:creationId xmlns:a16="http://schemas.microsoft.com/office/drawing/2014/main" id="{E27BB3EC-EBDD-37EF-59A7-E72D91447C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4334" y="2732533"/>
              <a:ext cx="2035175" cy="365125"/>
              <a:chOff x="0" y="0"/>
              <a:chExt cx="1096" cy="210"/>
            </a:xfrm>
          </p:grpSpPr>
          <p:sp>
            <p:nvSpPr>
              <p:cNvPr id="524" name="AutoShape 105">
                <a:extLst>
                  <a:ext uri="{FF2B5EF4-FFF2-40B4-BE49-F238E27FC236}">
                    <a16:creationId xmlns:a16="http://schemas.microsoft.com/office/drawing/2014/main" id="{5F89B7B2-4913-CCB2-1831-1CFB7D4D6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94" cy="210"/>
              </a:xfrm>
              <a:prstGeom prst="roundRect">
                <a:avLst>
                  <a:gd name="adj" fmla="val 41602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210002"/>
                  </a:gs>
                </a:gsLst>
                <a:lin ang="5400000" scaled="1"/>
              </a:gradFill>
              <a:ln>
                <a:noFill/>
              </a:ln>
              <a:effectLst>
                <a:outerShdw dist="35921" dir="2700000" algn="ctr" rotWithShape="0">
                  <a:srgbClr val="1C1C1C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525" name="Group 106">
                <a:extLst>
                  <a:ext uri="{FF2B5EF4-FFF2-40B4-BE49-F238E27FC236}">
                    <a16:creationId xmlns:a16="http://schemas.microsoft.com/office/drawing/2014/main" id="{84148CAA-2A2C-9411-A072-D346302912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" y="31"/>
                <a:ext cx="45" cy="163"/>
                <a:chOff x="0" y="0"/>
                <a:chExt cx="68" cy="198"/>
              </a:xfrm>
            </p:grpSpPr>
            <p:sp>
              <p:nvSpPr>
                <p:cNvPr id="530" name="AutoShape 107">
                  <a:extLst>
                    <a:ext uri="{FF2B5EF4-FFF2-40B4-BE49-F238E27FC236}">
                      <a16:creationId xmlns:a16="http://schemas.microsoft.com/office/drawing/2014/main" id="{2BE0A6D4-E4EE-D1FF-2E84-20A54CDF4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31" name="AutoShape 108">
                  <a:extLst>
                    <a:ext uri="{FF2B5EF4-FFF2-40B4-BE49-F238E27FC236}">
                      <a16:creationId xmlns:a16="http://schemas.microsoft.com/office/drawing/2014/main" id="{E82CF110-0B18-5104-8515-5C5B378E8E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4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32" name="AutoShape 109">
                  <a:extLst>
                    <a:ext uri="{FF2B5EF4-FFF2-40B4-BE49-F238E27FC236}">
                      <a16:creationId xmlns:a16="http://schemas.microsoft.com/office/drawing/2014/main" id="{1F3D8975-B7D4-D578-D7B9-07D76060D4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32465" flipV="1">
                  <a:off x="2" y="37"/>
                  <a:ext cx="27" cy="123"/>
                </a:xfrm>
                <a:prstGeom prst="moon">
                  <a:avLst>
                    <a:gd name="adj" fmla="val 20051"/>
                  </a:avLst>
                </a:pr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526" name="Group 110">
                <a:extLst>
                  <a:ext uri="{FF2B5EF4-FFF2-40B4-BE49-F238E27FC236}">
                    <a16:creationId xmlns:a16="http://schemas.microsoft.com/office/drawing/2014/main" id="{8EBE99C6-2A3E-1A98-6712-E61E20D1C7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7" y="29"/>
                <a:ext cx="49" cy="172"/>
                <a:chOff x="0" y="0"/>
                <a:chExt cx="68" cy="198"/>
              </a:xfrm>
            </p:grpSpPr>
            <p:sp>
              <p:nvSpPr>
                <p:cNvPr id="527" name="AutoShape 111">
                  <a:extLst>
                    <a:ext uri="{FF2B5EF4-FFF2-40B4-BE49-F238E27FC236}">
                      <a16:creationId xmlns:a16="http://schemas.microsoft.com/office/drawing/2014/main" id="{0D29B575-FD88-71A7-EAE8-B739BAB87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0" y="0"/>
                  <a:ext cx="68" cy="198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28" name="AutoShape 112">
                  <a:extLst>
                    <a:ext uri="{FF2B5EF4-FFF2-40B4-BE49-F238E27FC236}">
                      <a16:creationId xmlns:a16="http://schemas.microsoft.com/office/drawing/2014/main" id="{AD780D15-C28A-9267-FBD5-14E45A7141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22" y="15"/>
                  <a:ext cx="42" cy="167"/>
                </a:xfrm>
                <a:prstGeom prst="moon">
                  <a:avLst>
                    <a:gd name="adj" fmla="val 20051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29" name="AutoShape 113">
                  <a:extLst>
                    <a:ext uri="{FF2B5EF4-FFF2-40B4-BE49-F238E27FC236}">
                      <a16:creationId xmlns:a16="http://schemas.microsoft.com/office/drawing/2014/main" id="{697BE53E-8EE5-4CDA-C6B7-E47EFAF5E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7535" flipH="1" flipV="1">
                  <a:off x="39" y="37"/>
                  <a:ext cx="27" cy="123"/>
                </a:xfrm>
                <a:prstGeom prst="moon">
                  <a:avLst>
                    <a:gd name="adj" fmla="val 29657"/>
                  </a:avLst>
                </a:prstGeom>
                <a:solidFill>
                  <a:srgbClr val="333333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533" name="AutoShape 115">
              <a:extLst>
                <a:ext uri="{FF2B5EF4-FFF2-40B4-BE49-F238E27FC236}">
                  <a16:creationId xmlns:a16="http://schemas.microsoft.com/office/drawing/2014/main" id="{9F8CBD04-4CFE-8089-B8A2-146E295F0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122" y="4226371"/>
              <a:ext cx="1660525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4" name="AutoShape 116">
              <a:extLst>
                <a:ext uri="{FF2B5EF4-FFF2-40B4-BE49-F238E27FC236}">
                  <a16:creationId xmlns:a16="http://schemas.microsoft.com/office/drawing/2014/main" id="{F8DBCE60-2D6E-60AC-B7C5-2D308CE64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122" y="4628008"/>
              <a:ext cx="1660525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5" name="AutoShape 117">
              <a:extLst>
                <a:ext uri="{FF2B5EF4-FFF2-40B4-BE49-F238E27FC236}">
                  <a16:creationId xmlns:a16="http://schemas.microsoft.com/office/drawing/2014/main" id="{93AB29CC-EEE2-28D7-2395-4B47B437A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122" y="5029646"/>
              <a:ext cx="1660525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6" name="AutoShape 118">
              <a:extLst>
                <a:ext uri="{FF2B5EF4-FFF2-40B4-BE49-F238E27FC236}">
                  <a16:creationId xmlns:a16="http://schemas.microsoft.com/office/drawing/2014/main" id="{7F0E9774-9999-12CC-DCE0-6A08811F4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122" y="5432871"/>
              <a:ext cx="1660525" cy="336550"/>
            </a:xfrm>
            <a:prstGeom prst="roundRect">
              <a:avLst>
                <a:gd name="adj" fmla="val 32838"/>
              </a:avLst>
            </a:prstGeom>
            <a:solidFill>
              <a:srgbClr val="F8F8F8"/>
            </a:solidFill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7" name="AutoShape 120">
              <a:extLst>
                <a:ext uri="{FF2B5EF4-FFF2-40B4-BE49-F238E27FC236}">
                  <a16:creationId xmlns:a16="http://schemas.microsoft.com/office/drawing/2014/main" id="{828C3613-E703-1E78-454C-6FFF746DC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497" y="1410146"/>
              <a:ext cx="1430337" cy="652462"/>
            </a:xfrm>
            <a:prstGeom prst="roundRect">
              <a:avLst>
                <a:gd name="adj" fmla="val 1318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6C0007"/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1C1C1C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8" name="Rectangle 122">
              <a:extLst>
                <a:ext uri="{FF2B5EF4-FFF2-40B4-BE49-F238E27FC236}">
                  <a16:creationId xmlns:a16="http://schemas.microsoft.com/office/drawing/2014/main" id="{D332F60D-8F8D-39BC-6C2C-CD1F7C979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147" y="1540321"/>
              <a:ext cx="725383" cy="442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E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CEO</a:t>
              </a:r>
            </a:p>
          </p:txBody>
        </p:sp>
        <p:sp>
          <p:nvSpPr>
            <p:cNvPr id="541" name="Rectangle 125">
              <a:extLst>
                <a:ext uri="{FF2B5EF4-FFF2-40B4-BE49-F238E27FC236}">
                  <a16:creationId xmlns:a16="http://schemas.microsoft.com/office/drawing/2014/main" id="{6F230806-81EA-BAEB-A08D-E9574B49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233" y="2718246"/>
              <a:ext cx="1505027" cy="408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b="1" dirty="0">
                  <a:solidFill>
                    <a:srgbClr val="FE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購物網站</a:t>
              </a:r>
              <a:endParaRPr lang="en-US" altLang="zh-CN" b="1" dirty="0">
                <a:solidFill>
                  <a:srgbClr val="FE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2" name="Rectangle 126">
              <a:extLst>
                <a:ext uri="{FF2B5EF4-FFF2-40B4-BE49-F238E27FC236}">
                  <a16:creationId xmlns:a16="http://schemas.microsoft.com/office/drawing/2014/main" id="{5E1A2C2C-5AE3-EFAC-D46C-8E62D0FAE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5796" y="2718246"/>
              <a:ext cx="1486938" cy="408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b="1" dirty="0">
                  <a:solidFill>
                    <a:srgbClr val="FE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後臺管理</a:t>
              </a:r>
              <a:endParaRPr lang="en-US" altLang="zh-CN" b="1" dirty="0">
                <a:solidFill>
                  <a:srgbClr val="FE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3" name="Rectangle 127">
              <a:extLst>
                <a:ext uri="{FF2B5EF4-FFF2-40B4-BE49-F238E27FC236}">
                  <a16:creationId xmlns:a16="http://schemas.microsoft.com/office/drawing/2014/main" id="{65DBC886-70BC-0D73-F3BB-5B4172EF3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6433" y="3643758"/>
              <a:ext cx="1510686" cy="408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b="1" dirty="0">
                  <a:solidFill>
                    <a:srgbClr val="FE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公開資訊</a:t>
              </a:r>
              <a:endParaRPr lang="en-US" altLang="zh-CN" b="1" dirty="0">
                <a:solidFill>
                  <a:srgbClr val="FE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4" name="Rectangle 128">
              <a:extLst>
                <a:ext uri="{FF2B5EF4-FFF2-40B4-BE49-F238E27FC236}">
                  <a16:creationId xmlns:a16="http://schemas.microsoft.com/office/drawing/2014/main" id="{EC098E4B-24B4-23F6-D2A8-CE5AB364A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646" y="3643758"/>
              <a:ext cx="1553743" cy="408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b="1" dirty="0">
                  <a:solidFill>
                    <a:srgbClr val="FE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使用者功能</a:t>
              </a:r>
              <a:endParaRPr lang="en-US" altLang="zh-CN" b="1" dirty="0">
                <a:solidFill>
                  <a:srgbClr val="FE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5" name="Rectangle 129">
              <a:extLst>
                <a:ext uri="{FF2B5EF4-FFF2-40B4-BE49-F238E27FC236}">
                  <a16:creationId xmlns:a16="http://schemas.microsoft.com/office/drawing/2014/main" id="{A6C41F3D-F996-3F41-26CE-200AD61B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323" y="3625667"/>
              <a:ext cx="902547" cy="408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b="1" dirty="0">
                  <a:solidFill>
                    <a:srgbClr val="FE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進銷存</a:t>
              </a:r>
              <a:endParaRPr lang="en-US" altLang="zh-CN" b="1" dirty="0">
                <a:solidFill>
                  <a:srgbClr val="FE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6" name="Rectangle 130">
              <a:extLst>
                <a:ext uri="{FF2B5EF4-FFF2-40B4-BE49-F238E27FC236}">
                  <a16:creationId xmlns:a16="http://schemas.microsoft.com/office/drawing/2014/main" id="{934C134C-D73B-E8FC-7D68-ADA98CEC2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2722" y="3625667"/>
              <a:ext cx="1140404" cy="408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b="1" dirty="0">
                  <a:solidFill>
                    <a:srgbClr val="FE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客戶服務</a:t>
              </a:r>
              <a:endParaRPr lang="en-US" altLang="zh-CN" b="1" dirty="0">
                <a:solidFill>
                  <a:srgbClr val="FE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7" name="Rectangle 131">
              <a:extLst>
                <a:ext uri="{FF2B5EF4-FFF2-40B4-BE49-F238E27FC236}">
                  <a16:creationId xmlns:a16="http://schemas.microsoft.com/office/drawing/2014/main" id="{1A277DDF-95C0-B1AB-2034-C286FE0C1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984" y="4221608"/>
              <a:ext cx="1276729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8" name="Rectangle 132">
              <a:extLst>
                <a:ext uri="{FF2B5EF4-FFF2-40B4-BE49-F238E27FC236}">
                  <a16:creationId xmlns:a16="http://schemas.microsoft.com/office/drawing/2014/main" id="{E78152E4-58EC-3EDA-51A9-8582B91B3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984" y="4629596"/>
              <a:ext cx="1458640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商品資訊輪播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9" name="Rectangle 133">
              <a:extLst>
                <a:ext uri="{FF2B5EF4-FFF2-40B4-BE49-F238E27FC236}">
                  <a16:creationId xmlns:a16="http://schemas.microsoft.com/office/drawing/2014/main" id="{1E290343-EFC0-9BB8-D0DD-53F39588B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984" y="5020121"/>
              <a:ext cx="1458640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經銷門市一覽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0" name="Rectangle 134">
              <a:extLst>
                <a:ext uri="{FF2B5EF4-FFF2-40B4-BE49-F238E27FC236}">
                  <a16:creationId xmlns:a16="http://schemas.microsoft.com/office/drawing/2014/main" id="{440F2C8C-7EF3-92CF-AED6-02C172982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668" y="5422640"/>
              <a:ext cx="1247030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關於普雷二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1" name="Rectangle 135">
              <a:extLst>
                <a:ext uri="{FF2B5EF4-FFF2-40B4-BE49-F238E27FC236}">
                  <a16:creationId xmlns:a16="http://schemas.microsoft.com/office/drawing/2014/main" id="{A308591A-FBDB-20C7-0885-33FF6407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7251" y="4221608"/>
              <a:ext cx="1636816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會員註冊</a:t>
              </a:r>
              <a:r>
                <a:rPr lang="en-US" altLang="zh-TW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2" name="Rectangle 136">
              <a:extLst>
                <a:ext uri="{FF2B5EF4-FFF2-40B4-BE49-F238E27FC236}">
                  <a16:creationId xmlns:a16="http://schemas.microsoft.com/office/drawing/2014/main" id="{BCD74296-2A17-27AF-EA77-01FFA0EE3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275" y="4741021"/>
              <a:ext cx="1670252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商品搜尋及一覽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3" name="Rectangle 137">
              <a:extLst>
                <a:ext uri="{FF2B5EF4-FFF2-40B4-BE49-F238E27FC236}">
                  <a16:creationId xmlns:a16="http://schemas.microsoft.com/office/drawing/2014/main" id="{27648BEF-4F6E-A6BD-CBEA-41EFB73CE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959" y="5240667"/>
              <a:ext cx="1752272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購物車</a:t>
              </a:r>
              <a:r>
                <a:rPr lang="en-US" altLang="zh-TW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結帳資訊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5" name="Rectangle 139">
              <a:extLst>
                <a:ext uri="{FF2B5EF4-FFF2-40B4-BE49-F238E27FC236}">
                  <a16:creationId xmlns:a16="http://schemas.microsoft.com/office/drawing/2014/main" id="{8163B7BD-E443-6545-B38B-B2B539587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8439" y="4227138"/>
              <a:ext cx="1035418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進貨管理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6" name="Rectangle 140">
              <a:extLst>
                <a:ext uri="{FF2B5EF4-FFF2-40B4-BE49-F238E27FC236}">
                  <a16:creationId xmlns:a16="http://schemas.microsoft.com/office/drawing/2014/main" id="{6D772A97-F384-CB9A-12D9-8BC279A37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7193" y="5006703"/>
              <a:ext cx="1035418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出貨管理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7" name="Rectangle 141">
              <a:extLst>
                <a:ext uri="{FF2B5EF4-FFF2-40B4-BE49-F238E27FC236}">
                  <a16:creationId xmlns:a16="http://schemas.microsoft.com/office/drawing/2014/main" id="{93BB9C72-8EB2-6902-8FF6-4C4B01BBB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540" y="5421384"/>
              <a:ext cx="1035418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營收分析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9" name="Rectangle 143">
              <a:extLst>
                <a:ext uri="{FF2B5EF4-FFF2-40B4-BE49-F238E27FC236}">
                  <a16:creationId xmlns:a16="http://schemas.microsoft.com/office/drawing/2014/main" id="{F7A25500-6E7A-2D6C-CAE2-9102F20E8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1172" y="4221608"/>
              <a:ext cx="1325562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會員管理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0" name="Rectangle 144">
              <a:extLst>
                <a:ext uri="{FF2B5EF4-FFF2-40B4-BE49-F238E27FC236}">
                  <a16:creationId xmlns:a16="http://schemas.microsoft.com/office/drawing/2014/main" id="{58C0C0E6-CC6B-3F71-73AD-E627B8B4D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1486" y="4639997"/>
              <a:ext cx="1035418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銷退折讓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1" name="Rectangle 145">
              <a:extLst>
                <a:ext uri="{FF2B5EF4-FFF2-40B4-BE49-F238E27FC236}">
                  <a16:creationId xmlns:a16="http://schemas.microsoft.com/office/drawing/2014/main" id="{38319157-BEFE-20E6-F015-5902AF9EA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1475" y="5020121"/>
              <a:ext cx="1035418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物流追蹤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2" name="Rectangle 146">
              <a:extLst>
                <a:ext uri="{FF2B5EF4-FFF2-40B4-BE49-F238E27FC236}">
                  <a16:creationId xmlns:a16="http://schemas.microsoft.com/office/drawing/2014/main" id="{C50BA8A1-DC1D-2489-F557-CC5C164F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243" y="5414121"/>
              <a:ext cx="1035418" cy="37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活動發佈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65" name="圖片 564">
            <a:extLst>
              <a:ext uri="{FF2B5EF4-FFF2-40B4-BE49-F238E27FC236}">
                <a16:creationId xmlns:a16="http://schemas.microsoft.com/office/drawing/2014/main" id="{049FB918-6557-7927-E85D-FEF525ED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664" y="1733262"/>
            <a:ext cx="2276475" cy="723900"/>
          </a:xfrm>
          <a:prstGeom prst="rect">
            <a:avLst/>
          </a:prstGeom>
        </p:spPr>
      </p:pic>
      <p:sp>
        <p:nvSpPr>
          <p:cNvPr id="2" name="AutoShape 22">
            <a:extLst>
              <a:ext uri="{FF2B5EF4-FFF2-40B4-BE49-F238E27FC236}">
                <a16:creationId xmlns:a16="http://schemas.microsoft.com/office/drawing/2014/main" id="{57D6700D-649C-412D-A6A5-FE40257B7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046" y="4705327"/>
            <a:ext cx="1621122" cy="304614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Rectangle 140">
            <a:extLst>
              <a:ext uri="{FF2B5EF4-FFF2-40B4-BE49-F238E27FC236}">
                <a16:creationId xmlns:a16="http://schemas.microsoft.com/office/drawing/2014/main" id="{CEF2E5AF-682C-4A75-43C0-B28886DA1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544" y="4690170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商品管理</a:t>
            </a:r>
            <a:endParaRPr lang="en-US" altLang="zh-CN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2"/>
          <p:cNvSpPr/>
          <p:nvPr/>
        </p:nvSpPr>
        <p:spPr>
          <a:xfrm rot="-5400000">
            <a:off x="4249599" y="4249472"/>
            <a:ext cx="5320409" cy="106115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3" name="Google Shape;763;p62"/>
          <p:cNvSpPr/>
          <p:nvPr/>
        </p:nvSpPr>
        <p:spPr>
          <a:xfrm rot="10800000" flipH="1">
            <a:off x="11762" y="1535201"/>
            <a:ext cx="12168461" cy="100467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4" name="Google Shape;764;p62"/>
          <p:cNvSpPr/>
          <p:nvPr/>
        </p:nvSpPr>
        <p:spPr>
          <a:xfrm rot="10800000" flipH="1">
            <a:off x="1804311" y="3917451"/>
            <a:ext cx="10447551" cy="202485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65" name="Google Shape;765;p62"/>
          <p:cNvPicPr preferRelativeResize="0">
            <a:picLocks noGrp="1"/>
          </p:cNvPicPr>
          <p:nvPr>
            <p:ph type="pic" idx="9"/>
          </p:nvPr>
        </p:nvPicPr>
        <p:blipFill rotWithShape="1">
          <a:blip r:embed="rId3">
            <a:alphaModFix amt="93000"/>
          </a:blip>
          <a:srcRect l="28125" r="28125"/>
          <a:stretch/>
        </p:blipFill>
        <p:spPr>
          <a:xfrm>
            <a:off x="0" y="1535202"/>
            <a:ext cx="1804311" cy="5333998"/>
          </a:xfrm>
          <a:prstGeom prst="rect">
            <a:avLst/>
          </a:prstGeom>
        </p:spPr>
      </p:pic>
      <p:sp>
        <p:nvSpPr>
          <p:cNvPr id="766" name="Google Shape;766;p6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3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7" name="Google Shape;767;p62"/>
          <p:cNvSpPr txBox="1">
            <a:spLocks noGrp="1"/>
          </p:cNvSpPr>
          <p:nvPr>
            <p:ph type="subTitle" idx="1"/>
          </p:nvPr>
        </p:nvSpPr>
        <p:spPr>
          <a:xfrm>
            <a:off x="3988902" y="5090995"/>
            <a:ext cx="2639334" cy="92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市場調查分析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產品資料收集</a:t>
            </a:r>
            <a:endParaRPr lang="en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購物介面設計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1" name="Google Shape;771;p62"/>
          <p:cNvSpPr txBox="1">
            <a:spLocks noGrp="1"/>
          </p:cNvSpPr>
          <p:nvPr>
            <p:ph type="subTitle" idx="5"/>
          </p:nvPr>
        </p:nvSpPr>
        <p:spPr>
          <a:xfrm>
            <a:off x="3382746" y="2028870"/>
            <a:ext cx="3474000" cy="4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/>
            <a:r>
              <a:rPr lang="zh-TW" altLang="en-US" b="1" dirty="0"/>
              <a:t>莊志藝</a:t>
            </a:r>
            <a:endParaRPr lang="en-US" b="1" dirty="0"/>
          </a:p>
        </p:txBody>
      </p:sp>
      <p:sp>
        <p:nvSpPr>
          <p:cNvPr id="772" name="Google Shape;772;p62"/>
          <p:cNvSpPr txBox="1">
            <a:spLocks noGrp="1"/>
          </p:cNvSpPr>
          <p:nvPr>
            <p:ph type="subTitle" idx="6"/>
          </p:nvPr>
        </p:nvSpPr>
        <p:spPr>
          <a:xfrm>
            <a:off x="8541297" y="2011364"/>
            <a:ext cx="3474000" cy="4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/>
            <a:r>
              <a:rPr lang="zh-TW" altLang="en-US" b="1" dirty="0"/>
              <a:t>蔡戌虔</a:t>
            </a:r>
            <a:endParaRPr lang="en-US" b="1" dirty="0"/>
          </a:p>
        </p:txBody>
      </p:sp>
      <p:sp>
        <p:nvSpPr>
          <p:cNvPr id="773" name="Google Shape;773;p62"/>
          <p:cNvSpPr txBox="1">
            <a:spLocks noGrp="1"/>
          </p:cNvSpPr>
          <p:nvPr>
            <p:ph type="subTitle" idx="7"/>
          </p:nvPr>
        </p:nvSpPr>
        <p:spPr>
          <a:xfrm>
            <a:off x="3382746" y="4480553"/>
            <a:ext cx="3474000" cy="4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/>
            <a:r>
              <a:rPr lang="zh-TW" altLang="en-US" b="1" dirty="0"/>
              <a:t>何彥儀</a:t>
            </a:r>
            <a:endParaRPr lang="en-US" b="1" dirty="0"/>
          </a:p>
        </p:txBody>
      </p:sp>
      <p:sp>
        <p:nvSpPr>
          <p:cNvPr id="774" name="Google Shape;774;p62"/>
          <p:cNvSpPr txBox="1">
            <a:spLocks noGrp="1"/>
          </p:cNvSpPr>
          <p:nvPr>
            <p:ph type="subTitle" idx="8"/>
          </p:nvPr>
        </p:nvSpPr>
        <p:spPr>
          <a:xfrm>
            <a:off x="8541297" y="4480553"/>
            <a:ext cx="3474000" cy="4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/>
            <a:r>
              <a:rPr lang="zh-TW" altLang="en-US" b="1" dirty="0"/>
              <a:t>林幸嫻</a:t>
            </a:r>
            <a:endParaRPr b="1" dirty="0"/>
          </a:p>
        </p:txBody>
      </p:sp>
      <p:sp>
        <p:nvSpPr>
          <p:cNvPr id="775" name="Google Shape;775;p62"/>
          <p:cNvSpPr/>
          <p:nvPr/>
        </p:nvSpPr>
        <p:spPr>
          <a:xfrm rot="5400000" flipH="1">
            <a:off x="52020" y="3304718"/>
            <a:ext cx="5316772" cy="1812189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6" name="Google Shape;776;p62"/>
          <p:cNvSpPr/>
          <p:nvPr/>
        </p:nvSpPr>
        <p:spPr>
          <a:xfrm rot="10800000" flipH="1">
            <a:off x="-15182" y="719334"/>
            <a:ext cx="12222359" cy="94633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505;p52">
            <a:extLst>
              <a:ext uri="{FF2B5EF4-FFF2-40B4-BE49-F238E27FC236}">
                <a16:creationId xmlns:a16="http://schemas.microsoft.com/office/drawing/2014/main" id="{07E38789-E5BC-1FC2-7E5E-5D3CD494AEC1}"/>
              </a:ext>
            </a:extLst>
          </p:cNvPr>
          <p:cNvSpPr/>
          <p:nvPr/>
        </p:nvSpPr>
        <p:spPr>
          <a:xfrm>
            <a:off x="1804311" y="3338945"/>
            <a:ext cx="1548177" cy="305433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rompt Light"/>
                <a:sym typeface="Prompt Light"/>
              </a:rPr>
              <a:t>資訊監測</a:t>
            </a:r>
            <a:endParaRPr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rompt Light"/>
              <a:sym typeface="Prompt Light"/>
            </a:endParaRPr>
          </a:p>
        </p:txBody>
      </p:sp>
      <p:sp>
        <p:nvSpPr>
          <p:cNvPr id="7" name="Google Shape;505;p52">
            <a:extLst>
              <a:ext uri="{FF2B5EF4-FFF2-40B4-BE49-F238E27FC236}">
                <a16:creationId xmlns:a16="http://schemas.microsoft.com/office/drawing/2014/main" id="{3BE7AF8A-BFE2-ABEA-73F8-F0ED3A16AD3E}"/>
              </a:ext>
            </a:extLst>
          </p:cNvPr>
          <p:cNvSpPr/>
          <p:nvPr/>
        </p:nvSpPr>
        <p:spPr>
          <a:xfrm>
            <a:off x="1804311" y="5766786"/>
            <a:ext cx="1548177" cy="305433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rompt Light"/>
                <a:sym typeface="Prompt Light"/>
              </a:rPr>
              <a:t>產品規劃</a:t>
            </a:r>
            <a:endParaRPr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rompt Light"/>
              <a:sym typeface="Prompt Light"/>
            </a:endParaRPr>
          </a:p>
        </p:txBody>
      </p:sp>
      <p:sp>
        <p:nvSpPr>
          <p:cNvPr id="8" name="Google Shape;505;p52">
            <a:extLst>
              <a:ext uri="{FF2B5EF4-FFF2-40B4-BE49-F238E27FC236}">
                <a16:creationId xmlns:a16="http://schemas.microsoft.com/office/drawing/2014/main" id="{A301740A-4CE5-40DC-469C-2EC38C6E5E87}"/>
              </a:ext>
            </a:extLst>
          </p:cNvPr>
          <p:cNvSpPr/>
          <p:nvPr/>
        </p:nvSpPr>
        <p:spPr>
          <a:xfrm>
            <a:off x="6962862" y="3280521"/>
            <a:ext cx="1548177" cy="305433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rompt Light"/>
                <a:sym typeface="Prompt Light"/>
              </a:rPr>
              <a:t>營運企劃</a:t>
            </a:r>
            <a:endParaRPr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rompt Light"/>
              <a:sym typeface="Prompt Light"/>
            </a:endParaRPr>
          </a:p>
        </p:txBody>
      </p:sp>
      <p:sp>
        <p:nvSpPr>
          <p:cNvPr id="9" name="Google Shape;505;p52">
            <a:extLst>
              <a:ext uri="{FF2B5EF4-FFF2-40B4-BE49-F238E27FC236}">
                <a16:creationId xmlns:a16="http://schemas.microsoft.com/office/drawing/2014/main" id="{F075B71D-B53F-ABCC-7D7B-4CD6C4E786AD}"/>
              </a:ext>
            </a:extLst>
          </p:cNvPr>
          <p:cNvSpPr/>
          <p:nvPr/>
        </p:nvSpPr>
        <p:spPr>
          <a:xfrm>
            <a:off x="6970885" y="5708362"/>
            <a:ext cx="1548177" cy="305433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rompt Light"/>
                <a:sym typeface="Prompt Light"/>
              </a:rPr>
              <a:t>財務監測</a:t>
            </a:r>
            <a:endParaRPr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rompt Light"/>
              <a:sym typeface="Prompt Light"/>
            </a:endParaRPr>
          </a:p>
        </p:txBody>
      </p:sp>
      <p:sp>
        <p:nvSpPr>
          <p:cNvPr id="16" name="Google Shape;767;p62">
            <a:extLst>
              <a:ext uri="{FF2B5EF4-FFF2-40B4-BE49-F238E27FC236}">
                <a16:creationId xmlns:a16="http://schemas.microsoft.com/office/drawing/2014/main" id="{3894F7B0-54B9-7F13-1F1C-D520589831E9}"/>
              </a:ext>
            </a:extLst>
          </p:cNvPr>
          <p:cNvSpPr txBox="1">
            <a:spLocks/>
          </p:cNvSpPr>
          <p:nvPr/>
        </p:nvSpPr>
        <p:spPr>
          <a:xfrm>
            <a:off x="4006799" y="2565107"/>
            <a:ext cx="2639334" cy="92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資料庫設計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權限設定與拆分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會員資料管理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各項功能技術支援</a:t>
            </a:r>
          </a:p>
        </p:txBody>
      </p:sp>
      <p:sp>
        <p:nvSpPr>
          <p:cNvPr id="17" name="Google Shape;767;p62">
            <a:extLst>
              <a:ext uri="{FF2B5EF4-FFF2-40B4-BE49-F238E27FC236}">
                <a16:creationId xmlns:a16="http://schemas.microsoft.com/office/drawing/2014/main" id="{B8246F96-8FB4-A32F-E03B-A1AF93F9B157}"/>
              </a:ext>
            </a:extLst>
          </p:cNvPr>
          <p:cNvSpPr txBox="1">
            <a:spLocks/>
          </p:cNvSpPr>
          <p:nvPr/>
        </p:nvSpPr>
        <p:spPr>
          <a:xfrm>
            <a:off x="9216641" y="2682124"/>
            <a:ext cx="2639334" cy="92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公司營運架構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商品建檔管理</a:t>
            </a:r>
            <a:endParaRPr lang="en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物流運籌管理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Google Shape;767;p62">
            <a:extLst>
              <a:ext uri="{FF2B5EF4-FFF2-40B4-BE49-F238E27FC236}">
                <a16:creationId xmlns:a16="http://schemas.microsoft.com/office/drawing/2014/main" id="{150462B6-D6B6-7EE3-1FD2-4E88938AB137}"/>
              </a:ext>
            </a:extLst>
          </p:cNvPr>
          <p:cNvSpPr txBox="1">
            <a:spLocks/>
          </p:cNvSpPr>
          <p:nvPr/>
        </p:nvSpPr>
        <p:spPr>
          <a:xfrm>
            <a:off x="9369905" y="4957249"/>
            <a:ext cx="2639334" cy="92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財務資訊分析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廠商進貨管理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首頁頁面規劃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0EEB74-5958-1625-D8D0-131B450961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32" b="9634"/>
          <a:stretch/>
        </p:blipFill>
        <p:spPr bwMode="auto">
          <a:xfrm>
            <a:off x="1862670" y="4061492"/>
            <a:ext cx="1571705" cy="1560790"/>
          </a:xfrm>
          <a:prstGeom prst="ellipse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影像1">
            <a:extLst>
              <a:ext uri="{FF2B5EF4-FFF2-40B4-BE49-F238E27FC236}">
                <a16:creationId xmlns:a16="http://schemas.microsoft.com/office/drawing/2014/main" id="{7AAFB121-3168-8B18-EAA4-E6D4F5B79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89" b="18346"/>
          <a:stretch/>
        </p:blipFill>
        <p:spPr bwMode="auto">
          <a:xfrm>
            <a:off x="7025482" y="1708755"/>
            <a:ext cx="1516741" cy="1524146"/>
          </a:xfrm>
          <a:prstGeom prst="flowChartConnector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3BDCA55-8BE2-7B34-7D7D-C9E0CB1CA9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414" r="4686" b="11285"/>
          <a:stretch/>
        </p:blipFill>
        <p:spPr bwMode="auto">
          <a:xfrm>
            <a:off x="1862670" y="1708755"/>
            <a:ext cx="1417857" cy="1565507"/>
          </a:xfrm>
          <a:prstGeom prst="ellipse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C73213E-7E8D-0612-D577-AABD70DD94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32" b="3274"/>
          <a:stretch/>
        </p:blipFill>
        <p:spPr bwMode="auto">
          <a:xfrm>
            <a:off x="7004192" y="4028683"/>
            <a:ext cx="1548178" cy="1609255"/>
          </a:xfrm>
          <a:prstGeom prst="ellipse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106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編譯語言及技術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4" name="Google Shape;414;p46"/>
          <p:cNvSpPr txBox="1">
            <a:spLocks noGrp="1"/>
          </p:cNvSpPr>
          <p:nvPr>
            <p:ph type="subTitle" idx="4"/>
          </p:nvPr>
        </p:nvSpPr>
        <p:spPr>
          <a:xfrm>
            <a:off x="1129433" y="1523835"/>
            <a:ext cx="5451200" cy="5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zh-TW" altLang="en-US" dirty="0"/>
              <a:t>後端</a:t>
            </a:r>
            <a:endParaRPr dirty="0"/>
          </a:p>
        </p:txBody>
      </p:sp>
      <p:sp>
        <p:nvSpPr>
          <p:cNvPr id="415" name="Google Shape;415;p46"/>
          <p:cNvSpPr txBox="1">
            <a:spLocks noGrp="1"/>
          </p:cNvSpPr>
          <p:nvPr>
            <p:ph type="subTitle" idx="5"/>
          </p:nvPr>
        </p:nvSpPr>
        <p:spPr>
          <a:xfrm>
            <a:off x="1129407" y="3130152"/>
            <a:ext cx="5451200" cy="5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zh-TW" altLang="en-US" dirty="0"/>
              <a:t>前端</a:t>
            </a:r>
            <a:endParaRPr dirty="0"/>
          </a:p>
        </p:txBody>
      </p:sp>
      <p:sp>
        <p:nvSpPr>
          <p:cNvPr id="416" name="Google Shape;416;p46"/>
          <p:cNvSpPr txBox="1">
            <a:spLocks noGrp="1"/>
          </p:cNvSpPr>
          <p:nvPr>
            <p:ph type="subTitle" idx="6"/>
          </p:nvPr>
        </p:nvSpPr>
        <p:spPr>
          <a:xfrm>
            <a:off x="1142279" y="4775919"/>
            <a:ext cx="5451200" cy="5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zh-TW" altLang="en-US" dirty="0"/>
              <a:t>其他</a:t>
            </a:r>
            <a:endParaRPr dirty="0"/>
          </a:p>
        </p:txBody>
      </p:sp>
      <p:pic>
        <p:nvPicPr>
          <p:cNvPr id="417" name="Google Shape;417;p46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 amt="95000"/>
          </a:blip>
          <a:srcRect l="30003" r="30003"/>
          <a:stretch/>
        </p:blipFill>
        <p:spPr>
          <a:xfrm>
            <a:off x="8447712" y="-18699"/>
            <a:ext cx="3744523" cy="6876801"/>
          </a:xfrm>
          <a:prstGeom prst="rect">
            <a:avLst/>
          </a:prstGeom>
        </p:spPr>
      </p:pic>
      <p:sp>
        <p:nvSpPr>
          <p:cNvPr id="418" name="Google Shape;418;p46"/>
          <p:cNvSpPr/>
          <p:nvPr/>
        </p:nvSpPr>
        <p:spPr>
          <a:xfrm rot="10800000" flipH="1">
            <a:off x="-1" y="3045868"/>
            <a:ext cx="8065969" cy="94633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" name="Google Shape;419;p46"/>
          <p:cNvSpPr/>
          <p:nvPr/>
        </p:nvSpPr>
        <p:spPr>
          <a:xfrm rot="10800000" flipH="1">
            <a:off x="-1" y="4648385"/>
            <a:ext cx="8065969" cy="94633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0" name="Google Shape;420;p46"/>
          <p:cNvSpPr/>
          <p:nvPr/>
        </p:nvSpPr>
        <p:spPr>
          <a:xfrm rot="10800000" flipH="1">
            <a:off x="-1" y="6250934"/>
            <a:ext cx="8065969" cy="94633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1" name="Google Shape;421;p46"/>
          <p:cNvSpPr/>
          <p:nvPr/>
        </p:nvSpPr>
        <p:spPr>
          <a:xfrm rot="10800000" flipH="1">
            <a:off x="-1" y="1429201"/>
            <a:ext cx="8065969" cy="94633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2" name="Google Shape;422;p46"/>
          <p:cNvSpPr/>
          <p:nvPr/>
        </p:nvSpPr>
        <p:spPr>
          <a:xfrm rot="5400000" flipH="1">
            <a:off x="5056353" y="3394550"/>
            <a:ext cx="6828437" cy="45719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" name="圖片 1" descr="ASP.NET Core.jpg">
            <a:extLst>
              <a:ext uri="{FF2B5EF4-FFF2-40B4-BE49-F238E27FC236}">
                <a16:creationId xmlns:a16="http://schemas.microsoft.com/office/drawing/2014/main" id="{60E73CF0-0BD1-8F3E-DD9F-5F573923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297" t="15418" r="25703" b="21027"/>
          <a:stretch>
            <a:fillRect/>
          </a:stretch>
        </p:blipFill>
        <p:spPr>
          <a:xfrm>
            <a:off x="2216690" y="2046662"/>
            <a:ext cx="824878" cy="685800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3" name="圖片 2" descr="EntityFramework.jpg">
            <a:extLst>
              <a:ext uri="{FF2B5EF4-FFF2-40B4-BE49-F238E27FC236}">
                <a16:creationId xmlns:a16="http://schemas.microsoft.com/office/drawing/2014/main" id="{0777D69F-81B1-10AB-742D-4B63A7B454A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3537" y="1932301"/>
            <a:ext cx="943900" cy="943900"/>
          </a:xfrm>
          <a:prstGeom prst="rect">
            <a:avLst/>
          </a:prstGeom>
        </p:spPr>
      </p:pic>
      <p:pic>
        <p:nvPicPr>
          <p:cNvPr id="5" name="圖片 4" descr="Csharp.png">
            <a:extLst>
              <a:ext uri="{FF2B5EF4-FFF2-40B4-BE49-F238E27FC236}">
                <a16:creationId xmlns:a16="http://schemas.microsoft.com/office/drawing/2014/main" id="{7918BF09-8806-9F3E-4967-54F85EF02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999" y="2019612"/>
            <a:ext cx="770135" cy="770135"/>
          </a:xfrm>
          <a:prstGeom prst="rect">
            <a:avLst/>
          </a:prstGeom>
        </p:spPr>
      </p:pic>
      <p:pic>
        <p:nvPicPr>
          <p:cNvPr id="6" name="圖片 5" descr="Front-end.png">
            <a:extLst>
              <a:ext uri="{FF2B5EF4-FFF2-40B4-BE49-F238E27FC236}">
                <a16:creationId xmlns:a16="http://schemas.microsoft.com/office/drawing/2014/main" id="{74B1F81B-6356-5646-9B4F-2C32195E9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539" y="3745421"/>
            <a:ext cx="1612548" cy="614594"/>
          </a:xfrm>
          <a:prstGeom prst="rect">
            <a:avLst/>
          </a:prstGeom>
        </p:spPr>
      </p:pic>
      <p:pic>
        <p:nvPicPr>
          <p:cNvPr id="7" name="圖片 6" descr="bootstrap.png">
            <a:extLst>
              <a:ext uri="{FF2B5EF4-FFF2-40B4-BE49-F238E27FC236}">
                <a16:creationId xmlns:a16="http://schemas.microsoft.com/office/drawing/2014/main" id="{C60CE0C0-B5FC-AF97-739D-118B6D863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849" y="3781850"/>
            <a:ext cx="719773" cy="593813"/>
          </a:xfrm>
          <a:prstGeom prst="rect">
            <a:avLst/>
          </a:prstGeom>
        </p:spPr>
      </p:pic>
      <p:pic>
        <p:nvPicPr>
          <p:cNvPr id="8" name="圖片 7" descr="Ajax.jpg">
            <a:extLst>
              <a:ext uri="{FF2B5EF4-FFF2-40B4-BE49-F238E27FC236}">
                <a16:creationId xmlns:a16="http://schemas.microsoft.com/office/drawing/2014/main" id="{BBD93728-A32A-AB2D-DE7A-500D33C56F7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5137" y="3726878"/>
            <a:ext cx="1127430" cy="541145"/>
          </a:xfrm>
          <a:prstGeom prst="rect">
            <a:avLst/>
          </a:prstGeom>
        </p:spPr>
      </p:pic>
      <p:pic>
        <p:nvPicPr>
          <p:cNvPr id="9" name="圖片 8" descr="Jquery.jpg">
            <a:extLst>
              <a:ext uri="{FF2B5EF4-FFF2-40B4-BE49-F238E27FC236}">
                <a16:creationId xmlns:a16="http://schemas.microsoft.com/office/drawing/2014/main" id="{A4D9BBAC-962D-D5C8-2BBA-B01CCBF1817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7879" y="3865322"/>
            <a:ext cx="1609001" cy="392525"/>
          </a:xfrm>
          <a:prstGeom prst="rect">
            <a:avLst/>
          </a:prstGeom>
        </p:spPr>
      </p:pic>
      <p:pic>
        <p:nvPicPr>
          <p:cNvPr id="10" name="圖片 9" descr="Restful API.jpg">
            <a:extLst>
              <a:ext uri="{FF2B5EF4-FFF2-40B4-BE49-F238E27FC236}">
                <a16:creationId xmlns:a16="http://schemas.microsoft.com/office/drawing/2014/main" id="{05DD54FB-189C-4363-1C95-5F1860CEE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0000"/>
          </a:blip>
          <a:srcRect t="18121" b="19573"/>
          <a:stretch>
            <a:fillRect/>
          </a:stretch>
        </p:blipFill>
        <p:spPr>
          <a:xfrm>
            <a:off x="6920824" y="3797752"/>
            <a:ext cx="1485679" cy="442167"/>
          </a:xfrm>
          <a:prstGeom prst="rect">
            <a:avLst/>
          </a:prstGeom>
        </p:spPr>
      </p:pic>
      <p:pic>
        <p:nvPicPr>
          <p:cNvPr id="11" name="圖片 10" descr="MsSQL Server.jpg">
            <a:extLst>
              <a:ext uri="{FF2B5EF4-FFF2-40B4-BE49-F238E27FC236}">
                <a16:creationId xmlns:a16="http://schemas.microsoft.com/office/drawing/2014/main" id="{228D7A0F-450B-A1D9-8A7D-72EF51A93433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0000"/>
          </a:blip>
          <a:srcRect t="5469" b="6250"/>
          <a:stretch>
            <a:fillRect/>
          </a:stretch>
        </p:blipFill>
        <p:spPr>
          <a:xfrm>
            <a:off x="5789437" y="1887020"/>
            <a:ext cx="1131387" cy="998803"/>
          </a:xfrm>
          <a:prstGeom prst="rect">
            <a:avLst/>
          </a:prstGeom>
        </p:spPr>
      </p:pic>
      <p:pic>
        <p:nvPicPr>
          <p:cNvPr id="12" name="圖片 11" descr="GitHub.jpg">
            <a:extLst>
              <a:ext uri="{FF2B5EF4-FFF2-40B4-BE49-F238E27FC236}">
                <a16:creationId xmlns:a16="http://schemas.microsoft.com/office/drawing/2014/main" id="{C493CDCD-7A1A-A40C-2ECE-3B9374E4722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3000" y="5497762"/>
            <a:ext cx="1112383" cy="625717"/>
          </a:xfrm>
          <a:prstGeom prst="rect">
            <a:avLst/>
          </a:prstGeom>
        </p:spPr>
      </p:pic>
      <p:pic>
        <p:nvPicPr>
          <p:cNvPr id="13" name="圖片 12" descr="GoogleMap.jpg">
            <a:extLst>
              <a:ext uri="{FF2B5EF4-FFF2-40B4-BE49-F238E27FC236}">
                <a16:creationId xmlns:a16="http://schemas.microsoft.com/office/drawing/2014/main" id="{969B91DD-2891-4578-DE54-ACB95955819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4950" y="5378820"/>
            <a:ext cx="1535289" cy="863600"/>
          </a:xfrm>
          <a:prstGeom prst="rect">
            <a:avLst/>
          </a:prstGeom>
        </p:spPr>
      </p:pic>
      <p:pic>
        <p:nvPicPr>
          <p:cNvPr id="1026" name="Picture 2" descr="Why can't I access Get Apps icon in Power BI?">
            <a:extLst>
              <a:ext uri="{FF2B5EF4-FFF2-40B4-BE49-F238E27FC236}">
                <a16:creationId xmlns:a16="http://schemas.microsoft.com/office/drawing/2014/main" id="{82665B6F-E95A-5B3D-2D73-A8807B18B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39" y="5276431"/>
            <a:ext cx="881210" cy="88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7DFB78-DD9F-3C91-E581-6CD36A24F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815" y="5567473"/>
            <a:ext cx="1534013" cy="40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oolancer - Free Bootstrap Theme">
            <a:extLst>
              <a:ext uri="{FF2B5EF4-FFF2-40B4-BE49-F238E27FC236}">
                <a16:creationId xmlns:a16="http://schemas.microsoft.com/office/drawing/2014/main" id="{882C22BD-9D45-B9A5-2DC5-4950D3104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67" y="1976179"/>
            <a:ext cx="824878" cy="8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56"/>
          <p:cNvGrpSpPr/>
          <p:nvPr/>
        </p:nvGrpSpPr>
        <p:grpSpPr>
          <a:xfrm>
            <a:off x="5797467" y="363367"/>
            <a:ext cx="598613" cy="134800"/>
            <a:chOff x="3385750" y="681975"/>
            <a:chExt cx="448960" cy="101100"/>
          </a:xfrm>
        </p:grpSpPr>
        <p:sp>
          <p:nvSpPr>
            <p:cNvPr id="656" name="Google Shape;656;p56"/>
            <p:cNvSpPr/>
            <p:nvPr/>
          </p:nvSpPr>
          <p:spPr>
            <a:xfrm>
              <a:off x="338575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355968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373361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59" name="Google Shape;659;p56"/>
          <p:cNvSpPr txBox="1">
            <a:spLocks noGrp="1"/>
          </p:cNvSpPr>
          <p:nvPr>
            <p:ph type="title"/>
          </p:nvPr>
        </p:nvSpPr>
        <p:spPr>
          <a:xfrm>
            <a:off x="960000" y="657371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資料庫設計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5795CA-52CC-6AD6-8E77-7A0FF65F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93" y="1360031"/>
            <a:ext cx="9548561" cy="550114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2550385-9F11-6E2D-15A9-5636B83D3683}"/>
              </a:ext>
            </a:extLst>
          </p:cNvPr>
          <p:cNvSpPr/>
          <p:nvPr/>
        </p:nvSpPr>
        <p:spPr>
          <a:xfrm>
            <a:off x="3884103" y="1356851"/>
            <a:ext cx="4328719" cy="275375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801250-290F-AE53-E41B-F905326234E6}"/>
              </a:ext>
            </a:extLst>
          </p:cNvPr>
          <p:cNvSpPr txBox="1"/>
          <p:nvPr/>
        </p:nvSpPr>
        <p:spPr>
          <a:xfrm>
            <a:off x="8212822" y="1376062"/>
            <a:ext cx="14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商品相關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D9EFC4-A51E-14BF-2C1B-818966E53A99}"/>
              </a:ext>
            </a:extLst>
          </p:cNvPr>
          <p:cNvSpPr/>
          <p:nvPr/>
        </p:nvSpPr>
        <p:spPr>
          <a:xfrm>
            <a:off x="1543574" y="3078760"/>
            <a:ext cx="5553512" cy="242238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6338BC0-05DA-F658-C8B5-3645074C0D34}"/>
              </a:ext>
            </a:extLst>
          </p:cNvPr>
          <p:cNvSpPr txBox="1"/>
          <p:nvPr/>
        </p:nvSpPr>
        <p:spPr>
          <a:xfrm>
            <a:off x="1677798" y="2580115"/>
            <a:ext cx="178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進出貨相關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4C2B1C-40DF-D3FA-A6DD-41C4214622CF}"/>
              </a:ext>
            </a:extLst>
          </p:cNvPr>
          <p:cNvSpPr/>
          <p:nvPr/>
        </p:nvSpPr>
        <p:spPr>
          <a:xfrm>
            <a:off x="7180976" y="3204594"/>
            <a:ext cx="3674378" cy="355693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6B3CED-4D08-5CD8-DCCD-462C0738F4C9}"/>
              </a:ext>
            </a:extLst>
          </p:cNvPr>
          <p:cNvSpPr txBox="1"/>
          <p:nvPr/>
        </p:nvSpPr>
        <p:spPr>
          <a:xfrm>
            <a:off x="9395670" y="2733728"/>
            <a:ext cx="14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CAA58F-6842-6CB3-D4F1-0057CCD49F24}"/>
              </a:ext>
            </a:extLst>
          </p:cNvPr>
          <p:cNvSpPr/>
          <p:nvPr/>
        </p:nvSpPr>
        <p:spPr>
          <a:xfrm>
            <a:off x="1426128" y="5538130"/>
            <a:ext cx="4506139" cy="122339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FF1B23-335A-00C2-E27A-60C361DA036D}"/>
              </a:ext>
            </a:extLst>
          </p:cNvPr>
          <p:cNvSpPr txBox="1"/>
          <p:nvPr/>
        </p:nvSpPr>
        <p:spPr>
          <a:xfrm>
            <a:off x="5859503" y="6079134"/>
            <a:ext cx="800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內部管理</a:t>
            </a:r>
          </a:p>
        </p:txBody>
      </p:sp>
    </p:spTree>
    <p:extLst>
      <p:ext uri="{BB962C8B-B14F-4D97-AF65-F5344CB8AC3E}">
        <p14:creationId xmlns:p14="http://schemas.microsoft.com/office/powerpoint/2010/main" val="87535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56"/>
          <p:cNvGrpSpPr/>
          <p:nvPr/>
        </p:nvGrpSpPr>
        <p:grpSpPr>
          <a:xfrm>
            <a:off x="5797467" y="363367"/>
            <a:ext cx="598613" cy="134800"/>
            <a:chOff x="3385750" y="681975"/>
            <a:chExt cx="448960" cy="101100"/>
          </a:xfrm>
        </p:grpSpPr>
        <p:sp>
          <p:nvSpPr>
            <p:cNvPr id="656" name="Google Shape;656;p56"/>
            <p:cNvSpPr/>
            <p:nvPr/>
          </p:nvSpPr>
          <p:spPr>
            <a:xfrm>
              <a:off x="338575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355968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3733610" y="681975"/>
              <a:ext cx="101100" cy="101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59" name="Google Shape;659;p56"/>
          <p:cNvSpPr txBox="1">
            <a:spLocks noGrp="1"/>
          </p:cNvSpPr>
          <p:nvPr>
            <p:ph type="title"/>
          </p:nvPr>
        </p:nvSpPr>
        <p:spPr>
          <a:xfrm>
            <a:off x="-464216" y="2019718"/>
            <a:ext cx="686029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31DE3B-D1E0-9896-3545-7A4F7BD8D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73" y="725379"/>
            <a:ext cx="4879290" cy="54072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6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 amt="92000"/>
          </a:blip>
          <a:srcRect l="16275" r="16275"/>
          <a:stretch/>
        </p:blipFill>
        <p:spPr>
          <a:xfrm>
            <a:off x="5819000" y="447833"/>
            <a:ext cx="5991800" cy="6026403"/>
          </a:xfrm>
          <a:prstGeom prst="rect">
            <a:avLst/>
          </a:prstGeom>
        </p:spPr>
      </p:pic>
      <p:pic>
        <p:nvPicPr>
          <p:cNvPr id="782" name="Google Shape;782;p63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 l="12109" r="12109"/>
          <a:stretch/>
        </p:blipFill>
        <p:spPr>
          <a:xfrm>
            <a:off x="2310933" y="912167"/>
            <a:ext cx="8247603" cy="5966933"/>
          </a:xfrm>
          <a:prstGeom prst="rect">
            <a:avLst/>
          </a:prstGeom>
        </p:spPr>
      </p:pic>
      <p:pic>
        <p:nvPicPr>
          <p:cNvPr id="783" name="Google Shape;783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92000"/>
          </a:blip>
          <a:srcRect l="37356" r="37359"/>
          <a:stretch/>
        </p:blipFill>
        <p:spPr>
          <a:xfrm>
            <a:off x="-19300" y="912167"/>
            <a:ext cx="2322397" cy="5966933"/>
          </a:xfrm>
          <a:prstGeom prst="rect">
            <a:avLst/>
          </a:prstGeom>
        </p:spPr>
      </p:pic>
      <p:sp>
        <p:nvSpPr>
          <p:cNvPr id="784" name="Google Shape;784;p63"/>
          <p:cNvSpPr txBox="1">
            <a:spLocks noGrp="1"/>
          </p:cNvSpPr>
          <p:nvPr>
            <p:ph type="title"/>
          </p:nvPr>
        </p:nvSpPr>
        <p:spPr>
          <a:xfrm>
            <a:off x="3559167" y="931821"/>
            <a:ext cx="5403200" cy="92074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altLang="zh-TW" b="1" dirty="0">
                <a:solidFill>
                  <a:srgbClr val="705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dirty="0">
                <a:solidFill>
                  <a:srgbClr val="705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pecial </a:t>
            </a:r>
            <a:r>
              <a:rPr lang="en-US" altLang="zh-TW" b="1" dirty="0">
                <a:solidFill>
                  <a:srgbClr val="705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1" dirty="0">
                <a:solidFill>
                  <a:srgbClr val="705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hanks</a:t>
            </a:r>
          </a:p>
        </p:txBody>
      </p:sp>
      <p:sp>
        <p:nvSpPr>
          <p:cNvPr id="785" name="Google Shape;785;p63"/>
          <p:cNvSpPr txBox="1">
            <a:spLocks noGrp="1"/>
          </p:cNvSpPr>
          <p:nvPr>
            <p:ph type="subTitle" idx="1"/>
          </p:nvPr>
        </p:nvSpPr>
        <p:spPr>
          <a:xfrm>
            <a:off x="4251043" y="1771747"/>
            <a:ext cx="3844333" cy="3777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l">
              <a:buNone/>
            </a:pPr>
            <a:r>
              <a:rPr lang="zh-TW" altLang="en-US" sz="2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指導老師：張佑晨　老師</a:t>
            </a:r>
            <a:endParaRPr sz="2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buNone/>
            </a:pPr>
            <a:r>
              <a:rPr lang="zh-TW" altLang="en-US" sz="2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課程講師：</a:t>
            </a:r>
            <a:endParaRPr lang="en-US" altLang="zh-TW" sz="2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buNone/>
            </a:pPr>
            <a:r>
              <a:rPr lang="zh-TW" altLang="en-US" sz="2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錢曉明　老師</a:t>
            </a:r>
            <a:endParaRPr lang="en-US" altLang="zh-TW" sz="2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buNone/>
            </a:pPr>
            <a:r>
              <a:rPr lang="zh-TW" altLang="en-US" sz="2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曹山　　老師</a:t>
            </a:r>
            <a:endParaRPr lang="en-US" altLang="zh-TW" sz="2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buNone/>
            </a:pPr>
            <a:r>
              <a:rPr lang="zh-TW" altLang="en-US" sz="2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蔡捷雲　老師</a:t>
            </a:r>
            <a:endParaRPr lang="en-US" altLang="zh-TW" sz="2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buNone/>
            </a:pPr>
            <a:r>
              <a:rPr lang="zh-TW" altLang="en-US" sz="2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陳智揚　老師</a:t>
            </a:r>
            <a:endParaRPr lang="en-US" altLang="zh-TW" sz="2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buNone/>
            </a:pPr>
            <a:r>
              <a:rPr lang="zh-TW" altLang="en-US" sz="2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王緯宸　老師</a:t>
            </a:r>
            <a:endParaRPr lang="en-US" altLang="zh-TW" sz="2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buNone/>
            </a:pPr>
            <a:r>
              <a:rPr lang="zh-TW" altLang="en-US" sz="2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陳銀華　老師</a:t>
            </a:r>
            <a:endParaRPr lang="en-US" altLang="zh-TW" sz="2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buNone/>
            </a:pPr>
            <a:r>
              <a:rPr lang="zh-TW" altLang="en-US" sz="2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王孝弘　老師</a:t>
            </a:r>
            <a:endParaRPr lang="en-US" altLang="zh-TW" sz="2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buNone/>
            </a:pPr>
            <a:r>
              <a:rPr lang="zh-TW" altLang="en-US" sz="2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王寧疆　老師</a:t>
            </a:r>
            <a:endParaRPr lang="en-US" altLang="zh-TW" sz="2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buNone/>
            </a:pPr>
            <a:r>
              <a:rPr lang="zh-TW" altLang="en-US" sz="2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教務承辦：沈淑玲　專員</a:t>
            </a:r>
            <a:endParaRPr lang="en-US" altLang="zh-TW" sz="22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buNone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</a:rPr>
              <a:t>　　　　　</a:t>
            </a:r>
            <a:endParaRPr lang="en-US" altLang="zh-TW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86" name="Google Shape;786;p63"/>
          <p:cNvSpPr/>
          <p:nvPr/>
        </p:nvSpPr>
        <p:spPr>
          <a:xfrm rot="5400000" flipH="1">
            <a:off x="-1078037" y="3388965"/>
            <a:ext cx="6812241" cy="3430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87" name="Google Shape;787;p63"/>
          <p:cNvSpPr/>
          <p:nvPr/>
        </p:nvSpPr>
        <p:spPr>
          <a:xfrm rot="5400000" flipH="1">
            <a:off x="7169564" y="3388965"/>
            <a:ext cx="6812241" cy="3430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88" name="Google Shape;788;p63"/>
          <p:cNvSpPr/>
          <p:nvPr/>
        </p:nvSpPr>
        <p:spPr>
          <a:xfrm rot="10800000" flipH="1">
            <a:off x="-19299" y="912167"/>
            <a:ext cx="12199524" cy="100467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89" name="Google Shape;789;p63"/>
          <p:cNvSpPr/>
          <p:nvPr/>
        </p:nvSpPr>
        <p:spPr>
          <a:xfrm rot="10800000" flipH="1">
            <a:off x="-3766" y="6474233"/>
            <a:ext cx="12199524" cy="100467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53984AB-183E-785F-E666-5AA3CED049F9}"/>
              </a:ext>
            </a:extLst>
          </p:cNvPr>
          <p:cNvSpPr txBox="1"/>
          <p:nvPr/>
        </p:nvSpPr>
        <p:spPr>
          <a:xfrm>
            <a:off x="6260767" y="5827901"/>
            <a:ext cx="430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學生－莊志藝、蔡戌虔、何彥儀、林幸嫻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謹誌于資展國際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303</Words>
  <Application>Microsoft Office PowerPoint</Application>
  <PresentationFormat>寬螢幕</PresentationFormat>
  <Paragraphs>112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9" baseType="lpstr">
      <vt:lpstr>Noto Serif Bengali</vt:lpstr>
      <vt:lpstr>微軟正黑體</vt:lpstr>
      <vt:lpstr>Arial</vt:lpstr>
      <vt:lpstr>Bebas Neue</vt:lpstr>
      <vt:lpstr>Calibri</vt:lpstr>
      <vt:lpstr>Calibri Light</vt:lpstr>
      <vt:lpstr>Nunito Light</vt:lpstr>
      <vt:lpstr>Prompt Light</vt:lpstr>
      <vt:lpstr>Wingdings</vt:lpstr>
      <vt:lpstr>Office 佈景主題</vt:lpstr>
      <vt:lpstr>普雷二電玩</vt:lpstr>
      <vt:lpstr>Agenda</vt:lpstr>
      <vt:lpstr>簡介</vt:lpstr>
      <vt:lpstr>網站規劃及架構</vt:lpstr>
      <vt:lpstr>工作分配</vt:lpstr>
      <vt:lpstr>編譯語言及技術</vt:lpstr>
      <vt:lpstr>資料庫設計</vt:lpstr>
      <vt:lpstr>功能Demo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普雷二電玩</dc:title>
  <dc:creator>hsing Lin</dc:creator>
  <cp:lastModifiedBy>hsing Lin</cp:lastModifiedBy>
  <cp:revision>27</cp:revision>
  <dcterms:created xsi:type="dcterms:W3CDTF">2023-02-06T14:00:10Z</dcterms:created>
  <dcterms:modified xsi:type="dcterms:W3CDTF">2023-02-21T14:14:51Z</dcterms:modified>
</cp:coreProperties>
</file>